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58" r:id="rId5"/>
    <p:sldId id="273" r:id="rId6"/>
    <p:sldId id="270" r:id="rId7"/>
    <p:sldId id="269" r:id="rId8"/>
    <p:sldId id="257" r:id="rId9"/>
    <p:sldId id="260" r:id="rId10"/>
    <p:sldId id="264" r:id="rId11"/>
    <p:sldId id="259" r:id="rId12"/>
    <p:sldId id="263" r:id="rId13"/>
    <p:sldId id="267" r:id="rId14"/>
    <p:sldId id="274" r:id="rId15"/>
    <p:sldId id="261" r:id="rId16"/>
    <p:sldId id="268" r:id="rId17"/>
    <p:sldId id="265" r:id="rId18"/>
  </p:sldIdLst>
  <p:sldSz cx="9144000" cy="6858000" type="screen4x3"/>
  <p:notesSz cx="6858000" cy="9144000"/>
  <p:custShowLst>
    <p:custShow name="Kesan" id="0">
      <p:sldLst>
        <p:sld r:id="rId6"/>
      </p:sldLst>
    </p:custShow>
    <p:custShow name="Harapan" id="1">
      <p:sldLst>
        <p:sld r:id="rId7"/>
      </p:sldLst>
    </p:custShow>
    <p:custShow name="Strategi" id="2">
      <p:sldLst>
        <p:sld r:id="rId8"/>
      </p:sldLst>
    </p:custShow>
    <p:custShow name="Selamat" id="3">
      <p:sldLst>
        <p:sld r:id="rId4"/>
      </p:sldLst>
    </p:custShow>
    <p:custShow name="Mata kuliah" id="4">
      <p:sldLst>
        <p:sld r:id="rId10"/>
      </p:sldLst>
    </p:custShow>
    <p:custShow name="Ekspektasi" id="5">
      <p:sldLst>
        <p:sld r:id="rId5"/>
      </p:sldLst>
    </p:custShow>
    <p:custShow name="Fasilitator" id="6">
      <p:sldLst>
        <p:sld r:id="rId9"/>
      </p:sldLst>
    </p:custShow>
    <p:custShow name="Alokasi waktu" id="7">
      <p:sldLst>
        <p:sld r:id="rId11"/>
      </p:sldLst>
    </p:custShow>
    <p:custShow name="Nilai" id="8">
      <p:sldLst>
        <p:sld r:id="rId16"/>
      </p:sldLst>
    </p:custShow>
    <p:custShow name="Kawasan" id="9">
      <p:sldLst>
        <p:sld r:id="rId12"/>
      </p:sldLst>
    </p:custShow>
    <p:custShow name="SAP" id="10">
      <p:sldLst>
        <p:sld r:id="rId13"/>
      </p:sldLst>
    </p:custShow>
    <p:custShow name="Referensi" id="11">
      <p:sldLst>
        <p:sld r:id="rId14"/>
        <p:sld r:id="rId1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8" autoAdjust="0"/>
    <p:restoredTop sz="92219" autoAdjust="0"/>
  </p:normalViewPr>
  <p:slideViewPr>
    <p:cSldViewPr>
      <p:cViewPr varScale="1">
        <p:scale>
          <a:sx n="92" d="100"/>
          <a:sy n="92" d="100"/>
        </p:scale>
        <p:origin x="-6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slide" Target="../slides/slide15.xml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D2F7E-F10E-4370-A235-848A5CF36884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CFA66-D219-4D56-AA97-A16413C7EF61}">
      <dgm:prSet/>
      <dgm:spPr/>
      <dgm:t>
        <a:bodyPr/>
        <a:lstStyle/>
        <a:p>
          <a:pPr rtl="0"/>
          <a:r>
            <a:rPr lang="en-US" dirty="0" smtClean="0"/>
            <a:t>Selamat!</a:t>
          </a:r>
          <a:endParaRPr lang="en-US" dirty="0"/>
        </a:p>
      </dgm:t>
    </dgm:pt>
    <dgm:pt modelId="{6753BB84-773E-44DF-9444-12983150D9B8}" type="parTrans" cxnId="{D93FA448-7EA9-45DC-A4B5-1BCB8193BF44}">
      <dgm:prSet/>
      <dgm:spPr/>
      <dgm:t>
        <a:bodyPr/>
        <a:lstStyle/>
        <a:p>
          <a:endParaRPr lang="en-US"/>
        </a:p>
      </dgm:t>
    </dgm:pt>
    <dgm:pt modelId="{6AC33020-1A4B-4159-A545-0454A672497E}" type="sibTrans" cxnId="{D93FA448-7EA9-45DC-A4B5-1BCB8193BF44}">
      <dgm:prSet/>
      <dgm:spPr/>
      <dgm:t>
        <a:bodyPr/>
        <a:lstStyle/>
        <a:p>
          <a:endParaRPr lang="en-US"/>
        </a:p>
      </dgm:t>
    </dgm:pt>
    <dgm:pt modelId="{B391F67A-3A16-4E8F-BEB3-70449ED0E23D}">
      <dgm:prSet/>
      <dgm:spPr/>
      <dgm:t>
        <a:bodyPr/>
        <a:lstStyle/>
        <a:p>
          <a:pPr rtl="0"/>
          <a:r>
            <a:rPr lang="en-US" dirty="0" smtClean="0"/>
            <a:t>Mata kuliah</a:t>
          </a:r>
          <a:endParaRPr lang="en-US" dirty="0"/>
        </a:p>
      </dgm:t>
    </dgm:pt>
    <dgm:pt modelId="{030AEE0D-0C0B-4493-86EA-E230174E9B94}" type="parTrans" cxnId="{B28C1FCF-DE9B-4A0E-B95C-9ED3115942D2}">
      <dgm:prSet/>
      <dgm:spPr/>
      <dgm:t>
        <a:bodyPr/>
        <a:lstStyle/>
        <a:p>
          <a:endParaRPr lang="en-US"/>
        </a:p>
      </dgm:t>
    </dgm:pt>
    <dgm:pt modelId="{48AD9FBD-30E0-4AC9-ADA3-5A09D885D37E}" type="sibTrans" cxnId="{B28C1FCF-DE9B-4A0E-B95C-9ED3115942D2}">
      <dgm:prSet/>
      <dgm:spPr/>
      <dgm:t>
        <a:bodyPr/>
        <a:lstStyle/>
        <a:p>
          <a:endParaRPr lang="en-US"/>
        </a:p>
      </dgm:t>
    </dgm:pt>
    <dgm:pt modelId="{42C59F74-A075-401F-9859-1753FF8F0ED8}">
      <dgm:prSet/>
      <dgm:spPr/>
      <dgm:t>
        <a:bodyPr/>
        <a:lstStyle/>
        <a:p>
          <a:pPr rtl="0"/>
          <a:r>
            <a:rPr lang="en-US" dirty="0" smtClean="0"/>
            <a:t>Ekspektasi</a:t>
          </a:r>
          <a:endParaRPr lang="en-US" dirty="0"/>
        </a:p>
      </dgm:t>
    </dgm:pt>
    <dgm:pt modelId="{963F39B1-EF2E-457A-8FD5-51359C56B6B7}" type="parTrans" cxnId="{6ED938C0-022D-48F6-82E9-37FC09E74EAE}">
      <dgm:prSet/>
      <dgm:spPr/>
      <dgm:t>
        <a:bodyPr/>
        <a:lstStyle/>
        <a:p>
          <a:endParaRPr lang="en-US"/>
        </a:p>
      </dgm:t>
    </dgm:pt>
    <dgm:pt modelId="{71CBF848-4C0B-494C-AB35-8BA4561CC323}" type="sibTrans" cxnId="{6ED938C0-022D-48F6-82E9-37FC09E74EAE}">
      <dgm:prSet/>
      <dgm:spPr/>
      <dgm:t>
        <a:bodyPr/>
        <a:lstStyle/>
        <a:p>
          <a:endParaRPr lang="en-US"/>
        </a:p>
      </dgm:t>
    </dgm:pt>
    <dgm:pt modelId="{7938E26A-C18E-4647-9F7A-0211F7EC0DAA}">
      <dgm:prSet/>
      <dgm:spPr/>
      <dgm:t>
        <a:bodyPr/>
        <a:lstStyle/>
        <a:p>
          <a:pPr rtl="0"/>
          <a:r>
            <a:rPr lang="en-US" dirty="0" smtClean="0"/>
            <a:t>Kawasan isi</a:t>
          </a:r>
          <a:endParaRPr lang="en-US" dirty="0"/>
        </a:p>
      </dgm:t>
    </dgm:pt>
    <dgm:pt modelId="{9DFCC65B-355A-424F-8608-49B75A8722D3}" type="parTrans" cxnId="{EBC63D52-AD29-497D-A933-93C08B40D4DD}">
      <dgm:prSet/>
      <dgm:spPr/>
      <dgm:t>
        <a:bodyPr/>
        <a:lstStyle/>
        <a:p>
          <a:endParaRPr lang="en-US"/>
        </a:p>
      </dgm:t>
    </dgm:pt>
    <dgm:pt modelId="{48A98FDE-2110-4238-BB68-1BCE42CBF55E}" type="sibTrans" cxnId="{EBC63D52-AD29-497D-A933-93C08B40D4DD}">
      <dgm:prSet/>
      <dgm:spPr/>
      <dgm:t>
        <a:bodyPr/>
        <a:lstStyle/>
        <a:p>
          <a:endParaRPr lang="en-US"/>
        </a:p>
      </dgm:t>
    </dgm:pt>
    <dgm:pt modelId="{BE250E49-77C6-4BD5-81ED-9869D9B084B0}">
      <dgm:prSet/>
      <dgm:spPr/>
      <dgm:t>
        <a:bodyPr/>
        <a:lstStyle/>
        <a:p>
          <a:pPr rtl="0"/>
          <a:r>
            <a:rPr lang="en-US" dirty="0" smtClean="0"/>
            <a:t>Satuan acara perkuliahan</a:t>
          </a:r>
          <a:endParaRPr lang="en-US" dirty="0"/>
        </a:p>
      </dgm:t>
    </dgm:pt>
    <dgm:pt modelId="{B963275A-E530-4202-84B3-9806B9735163}" type="parTrans" cxnId="{1D54DC27-CBC8-4E08-885D-B4CAE97A0961}">
      <dgm:prSet/>
      <dgm:spPr/>
      <dgm:t>
        <a:bodyPr/>
        <a:lstStyle/>
        <a:p>
          <a:endParaRPr lang="en-US"/>
        </a:p>
      </dgm:t>
    </dgm:pt>
    <dgm:pt modelId="{A7A8C658-75E4-4199-BFBF-2023BF2F1AB4}" type="sibTrans" cxnId="{1D54DC27-CBC8-4E08-885D-B4CAE97A0961}">
      <dgm:prSet/>
      <dgm:spPr/>
      <dgm:t>
        <a:bodyPr/>
        <a:lstStyle/>
        <a:p>
          <a:endParaRPr lang="en-US"/>
        </a:p>
      </dgm:t>
    </dgm:pt>
    <dgm:pt modelId="{BC2D68D1-67CE-46B3-B67F-D532DEBF30C6}">
      <dgm:prSet/>
      <dgm:spPr/>
      <dgm:t>
        <a:bodyPr/>
        <a:lstStyle/>
        <a:p>
          <a:pPr rtl="0"/>
          <a:r>
            <a:rPr lang="en-US" dirty="0" smtClean="0"/>
            <a:t>Referensi</a:t>
          </a:r>
          <a:endParaRPr lang="en-US" dirty="0"/>
        </a:p>
      </dgm:t>
    </dgm:pt>
    <dgm:pt modelId="{D2B29E34-9B6B-46FB-93FD-5CFEFD373680}" type="parTrans" cxnId="{EA91F8C7-F3A0-4E7E-A916-C93DFBAABCA3}">
      <dgm:prSet/>
      <dgm:spPr/>
      <dgm:t>
        <a:bodyPr/>
        <a:lstStyle/>
        <a:p>
          <a:endParaRPr lang="en-US"/>
        </a:p>
      </dgm:t>
    </dgm:pt>
    <dgm:pt modelId="{E7B7A211-0406-4F3E-96E6-D99F03F8CE98}" type="sibTrans" cxnId="{EA91F8C7-F3A0-4E7E-A916-C93DFBAABCA3}">
      <dgm:prSet/>
      <dgm:spPr/>
      <dgm:t>
        <a:bodyPr/>
        <a:lstStyle/>
        <a:p>
          <a:endParaRPr lang="en-US"/>
        </a:p>
      </dgm:t>
    </dgm:pt>
    <dgm:pt modelId="{16FD2B96-36B7-4F1C-B626-5A0C61B6F817}">
      <dgm:prSet/>
      <dgm:spPr/>
      <dgm:t>
        <a:bodyPr/>
        <a:lstStyle/>
        <a:p>
          <a:pPr rtl="0"/>
          <a:r>
            <a:rPr lang="en-US" dirty="0" smtClean="0"/>
            <a:t>Fasilitator</a:t>
          </a:r>
          <a:endParaRPr lang="en-US" dirty="0"/>
        </a:p>
      </dgm:t>
    </dgm:pt>
    <dgm:pt modelId="{1E7DDE14-92A5-43E1-82CB-05EB1A5721E1}" type="parTrans" cxnId="{86FF3BD8-9CA9-478C-B393-6B197D8E5277}">
      <dgm:prSet/>
      <dgm:spPr/>
      <dgm:t>
        <a:bodyPr/>
        <a:lstStyle/>
        <a:p>
          <a:endParaRPr lang="en-US"/>
        </a:p>
      </dgm:t>
    </dgm:pt>
    <dgm:pt modelId="{57617CA0-1F34-458B-AEAD-A02108154579}" type="sibTrans" cxnId="{86FF3BD8-9CA9-478C-B393-6B197D8E5277}">
      <dgm:prSet/>
      <dgm:spPr/>
      <dgm:t>
        <a:bodyPr/>
        <a:lstStyle/>
        <a:p>
          <a:endParaRPr lang="en-US"/>
        </a:p>
      </dgm:t>
    </dgm:pt>
    <dgm:pt modelId="{57D55024-F708-4B57-A393-3B7D2438E71B}">
      <dgm:prSet/>
      <dgm:spPr/>
      <dgm:t>
        <a:bodyPr/>
        <a:lstStyle/>
        <a:p>
          <a:pPr rtl="0"/>
          <a:r>
            <a:rPr lang="en-US" dirty="0" smtClean="0"/>
            <a:t>Alokasi waktu</a:t>
          </a:r>
          <a:endParaRPr lang="en-US" dirty="0"/>
        </a:p>
      </dgm:t>
    </dgm:pt>
    <dgm:pt modelId="{49ADC0F1-5BEA-44A3-9725-D134B5D59DCB}" type="parTrans" cxnId="{C462DF92-B08B-47D8-BEEF-A284B6F4A5E9}">
      <dgm:prSet/>
      <dgm:spPr/>
      <dgm:t>
        <a:bodyPr/>
        <a:lstStyle/>
        <a:p>
          <a:endParaRPr lang="en-US"/>
        </a:p>
      </dgm:t>
    </dgm:pt>
    <dgm:pt modelId="{176A9161-5534-42D2-BC44-A07E0BAF4B4F}" type="sibTrans" cxnId="{C462DF92-B08B-47D8-BEEF-A284B6F4A5E9}">
      <dgm:prSet/>
      <dgm:spPr/>
      <dgm:t>
        <a:bodyPr/>
        <a:lstStyle/>
        <a:p>
          <a:endParaRPr lang="en-US"/>
        </a:p>
      </dgm:t>
    </dgm:pt>
    <dgm:pt modelId="{2CEB6457-F6F5-4EC7-B0E8-132B27F7CB84}">
      <dgm:prSet/>
      <dgm:spPr/>
      <dgm:t>
        <a:bodyPr/>
        <a:lstStyle/>
        <a:p>
          <a:pPr rtl="0"/>
          <a:r>
            <a:rPr lang="en-US" dirty="0" smtClean="0"/>
            <a:t>Penilaian</a:t>
          </a:r>
          <a:endParaRPr lang="en-US" dirty="0"/>
        </a:p>
      </dgm:t>
    </dgm:pt>
    <dgm:pt modelId="{C27F9D75-209B-4CD1-94A1-2B8555748BA8}" type="parTrans" cxnId="{2171B210-346E-4E26-8EA1-50476E6EAD23}">
      <dgm:prSet/>
      <dgm:spPr/>
      <dgm:t>
        <a:bodyPr/>
        <a:lstStyle/>
        <a:p>
          <a:endParaRPr lang="en-US"/>
        </a:p>
      </dgm:t>
    </dgm:pt>
    <dgm:pt modelId="{8499EC8B-960F-4186-A707-85328A7EE735}" type="sibTrans" cxnId="{2171B210-346E-4E26-8EA1-50476E6EAD23}">
      <dgm:prSet/>
      <dgm:spPr/>
      <dgm:t>
        <a:bodyPr/>
        <a:lstStyle/>
        <a:p>
          <a:endParaRPr lang="en-US"/>
        </a:p>
      </dgm:t>
    </dgm:pt>
    <dgm:pt modelId="{24EF883C-CD8B-4373-83A2-EE876A2F0CE7}" type="pres">
      <dgm:prSet presAssocID="{47CD2F7E-F10E-4370-A235-848A5CF368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EC9957-8FA7-4FF1-8295-BEC62251EDB2}" type="pres">
      <dgm:prSet presAssocID="{FEACFA66-D219-4D56-AA97-A16413C7EF61}" presName="compNode" presStyleCnt="0"/>
      <dgm:spPr/>
    </dgm:pt>
    <dgm:pt modelId="{D891D1CB-3C63-4EF9-B338-473077942315}" type="pres">
      <dgm:prSet presAssocID="{FEACFA66-D219-4D56-AA97-A16413C7EF61}" presName="pictRect" presStyleLbl="node1" presStyleIdx="0" presStyleCnt="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3&amp;return=true"/>
          </dgm14:cNvPr>
        </a:ext>
      </dgm:extLst>
    </dgm:pt>
    <dgm:pt modelId="{A3D6008F-7EAA-44BD-AE64-88C857C6E557}" type="pres">
      <dgm:prSet presAssocID="{FEACFA66-D219-4D56-AA97-A16413C7EF61}" presName="textRect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5D19B-3911-4DF5-B2BF-611FAF43D3AC}" type="pres">
      <dgm:prSet presAssocID="{6AC33020-1A4B-4159-A545-0454A672497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F79D60-3A5F-425E-B337-D58871A5FE1A}" type="pres">
      <dgm:prSet presAssocID="{B391F67A-3A16-4E8F-BEB3-70449ED0E23D}" presName="compNode" presStyleCnt="0"/>
      <dgm:spPr/>
    </dgm:pt>
    <dgm:pt modelId="{403D5D1B-A4E2-4FF1-9C30-01E8044BB1ED}" type="pres">
      <dgm:prSet presAssocID="{B391F67A-3A16-4E8F-BEB3-70449ED0E23D}" presName="pictRect" presStyleLbl="node1" presStyleIdx="1" presStyleCnt="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4&amp;return=true"/>
          </dgm14:cNvPr>
        </a:ext>
      </dgm:extLst>
    </dgm:pt>
    <dgm:pt modelId="{6CA30676-B0FB-426D-9F1E-C73FC9F3D262}" type="pres">
      <dgm:prSet presAssocID="{B391F67A-3A16-4E8F-BEB3-70449ED0E23D}" presName="textRect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34427-08BF-4C19-9B0E-F6E19A04D0E2}" type="pres">
      <dgm:prSet presAssocID="{48AD9FBD-30E0-4AC9-ADA3-5A09D885D37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1D23A5A-86C1-4F12-B181-12D9B4296F7D}" type="pres">
      <dgm:prSet presAssocID="{42C59F74-A075-401F-9859-1753FF8F0ED8}" presName="compNode" presStyleCnt="0"/>
      <dgm:spPr/>
    </dgm:pt>
    <dgm:pt modelId="{231DDE0B-21FF-43D8-B55A-74F585B891A3}" type="pres">
      <dgm:prSet presAssocID="{42C59F74-A075-401F-9859-1753FF8F0ED8}" presName="pictRect" presStyleLbl="node1" presStyleIdx="2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5&amp;return=true"/>
          </dgm14:cNvPr>
        </a:ext>
      </dgm:extLst>
    </dgm:pt>
    <dgm:pt modelId="{002F906E-45A7-4331-AC14-E2C1A22EF174}" type="pres">
      <dgm:prSet presAssocID="{42C59F74-A075-401F-9859-1753FF8F0ED8}" presName="textRect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A5D45-2E85-4008-BF36-45913C4943FD}" type="pres">
      <dgm:prSet presAssocID="{71CBF848-4C0B-494C-AB35-8BA4561CC32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99C1F1F-DC17-4A1E-9FAB-58BF100F6DFD}" type="pres">
      <dgm:prSet presAssocID="{7938E26A-C18E-4647-9F7A-0211F7EC0DAA}" presName="compNode" presStyleCnt="0"/>
      <dgm:spPr/>
    </dgm:pt>
    <dgm:pt modelId="{5B94309D-406D-45C0-AE0E-5C03278A6100}" type="pres">
      <dgm:prSet presAssocID="{7938E26A-C18E-4647-9F7A-0211F7EC0DAA}" presName="pictRect" presStyleLbl="node1" presStyleIdx="3" presStyleCnt="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9&amp;return=true"/>
          </dgm14:cNvPr>
        </a:ext>
      </dgm:extLst>
    </dgm:pt>
    <dgm:pt modelId="{A6CFF0CA-B746-4BFF-9658-52261B528374}" type="pres">
      <dgm:prSet presAssocID="{7938E26A-C18E-4647-9F7A-0211F7EC0DAA}" presName="textRect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975F3-47FD-446D-862F-9470826B8F32}" type="pres">
      <dgm:prSet presAssocID="{48A98FDE-2110-4238-BB68-1BCE42CBF55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51FF1E6-05C9-4C17-BF5D-2ADD1FF2494B}" type="pres">
      <dgm:prSet presAssocID="{BE250E49-77C6-4BD5-81ED-9869D9B084B0}" presName="compNode" presStyleCnt="0"/>
      <dgm:spPr/>
    </dgm:pt>
    <dgm:pt modelId="{19A360AB-2D20-4BFD-87BD-EEC9763901C4}" type="pres">
      <dgm:prSet presAssocID="{BE250E49-77C6-4BD5-81ED-9869D9B084B0}" presName="pictRect" presStyleLbl="node1" presStyleIdx="4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10&amp;return=true"/>
          </dgm14:cNvPr>
        </a:ext>
      </dgm:extLst>
    </dgm:pt>
    <dgm:pt modelId="{BDE517FB-7F67-42DF-9F5F-7DF8B5DCB439}" type="pres">
      <dgm:prSet presAssocID="{BE250E49-77C6-4BD5-81ED-9869D9B084B0}" presName="textRect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63D3B-61D6-447E-BF30-AFFFC2C451B1}" type="pres">
      <dgm:prSet presAssocID="{A7A8C658-75E4-4199-BFBF-2023BF2F1AB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BBA8D94-9999-47BD-B1A2-7DFA96D504A5}" type="pres">
      <dgm:prSet presAssocID="{BC2D68D1-67CE-46B3-B67F-D532DEBF30C6}" presName="compNode" presStyleCnt="0"/>
      <dgm:spPr/>
    </dgm:pt>
    <dgm:pt modelId="{7F326103-1BD7-4027-A55C-70A51865A36E}" type="pres">
      <dgm:prSet presAssocID="{BC2D68D1-67CE-46B3-B67F-D532DEBF30C6}" presName="pictRect" presStyleLbl="node1" presStyleIdx="5" presStyleCnt="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11&amp;return=true"/>
          </dgm14:cNvPr>
        </a:ext>
      </dgm:extLst>
    </dgm:pt>
    <dgm:pt modelId="{E2654A98-5E2D-4AC9-876D-23EA86598B36}" type="pres">
      <dgm:prSet presAssocID="{BC2D68D1-67CE-46B3-B67F-D532DEBF30C6}" presName="textRect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4F74F-0985-4EC0-BDEC-12E3956B357E}" type="pres">
      <dgm:prSet presAssocID="{E7B7A211-0406-4F3E-96E6-D99F03F8CE9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705BD4C-2871-449E-B7A0-F470E1159733}" type="pres">
      <dgm:prSet presAssocID="{16FD2B96-36B7-4F1C-B626-5A0C61B6F817}" presName="compNode" presStyleCnt="0"/>
      <dgm:spPr/>
    </dgm:pt>
    <dgm:pt modelId="{19A61E2F-08A7-4D59-BDD0-7DE557CBCC19}" type="pres">
      <dgm:prSet presAssocID="{16FD2B96-36B7-4F1C-B626-5A0C61B6F817}" presName="pictRect" presStyleLbl="node1" presStyleIdx="6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6&amp;return=true"/>
          </dgm14:cNvPr>
        </a:ext>
      </dgm:extLst>
    </dgm:pt>
    <dgm:pt modelId="{E945E97D-4142-4009-B644-5ACB196C04EB}" type="pres">
      <dgm:prSet presAssocID="{16FD2B96-36B7-4F1C-B626-5A0C61B6F817}" presName="textRect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59240-89E6-417A-B978-37E9B2F3E271}" type="pres">
      <dgm:prSet presAssocID="{57617CA0-1F34-458B-AEAD-A021081545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F300463-C09B-4ADD-AB38-A592512E9E45}" type="pres">
      <dgm:prSet presAssocID="{57D55024-F708-4B57-A393-3B7D2438E71B}" presName="compNode" presStyleCnt="0"/>
      <dgm:spPr/>
    </dgm:pt>
    <dgm:pt modelId="{58D78941-6BE6-4A0B-9543-F2878F5F8E21}" type="pres">
      <dgm:prSet presAssocID="{57D55024-F708-4B57-A393-3B7D2438E71B}" presName="pictRect" presStyleLbl="node1" presStyleIdx="7" presStyleCnt="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customshow?id=7&amp;return=true"/>
          </dgm14:cNvPr>
        </a:ext>
      </dgm:extLst>
    </dgm:pt>
    <dgm:pt modelId="{F5D3193D-5C46-4088-9A90-2E39915EBD8D}" type="pres">
      <dgm:prSet presAssocID="{57D55024-F708-4B57-A393-3B7D2438E71B}" presName="textRect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CA18C-547E-4DD1-A492-F90B55B60582}" type="pres">
      <dgm:prSet presAssocID="{176A9161-5534-42D2-BC44-A07E0BAF4B4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F74F3FC-70AF-4458-825B-56414033B82E}" type="pres">
      <dgm:prSet presAssocID="{2CEB6457-F6F5-4EC7-B0E8-132B27F7CB84}" presName="compNode" presStyleCnt="0"/>
      <dgm:spPr/>
    </dgm:pt>
    <dgm:pt modelId="{EC80188F-B155-467D-B94D-ADB75DEF1D4B}" type="pres">
      <dgm:prSet presAssocID="{2CEB6457-F6F5-4EC7-B0E8-132B27F7CB84}" presName="pictRect" presStyleLbl="node1" presStyleIdx="8" presStyleCnt="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5FE5B11D-92BC-4398-8472-C24E6A3C712B}" type="pres">
      <dgm:prSet presAssocID="{2CEB6457-F6F5-4EC7-B0E8-132B27F7CB84}" presName="textRect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79DE5A-6485-45D3-800A-E61C3906E8C6}" type="presOf" srcId="{FEACFA66-D219-4D56-AA97-A16413C7EF61}" destId="{A3D6008F-7EAA-44BD-AE64-88C857C6E557}" srcOrd="0" destOrd="0" presId="urn:microsoft.com/office/officeart/2005/8/layout/pList1"/>
    <dgm:cxn modelId="{C462DF92-B08B-47D8-BEEF-A284B6F4A5E9}" srcId="{47CD2F7E-F10E-4370-A235-848A5CF36884}" destId="{57D55024-F708-4B57-A393-3B7D2438E71B}" srcOrd="7" destOrd="0" parTransId="{49ADC0F1-5BEA-44A3-9725-D134B5D59DCB}" sibTransId="{176A9161-5534-42D2-BC44-A07E0BAF4B4F}"/>
    <dgm:cxn modelId="{86FF3BD8-9CA9-478C-B393-6B197D8E5277}" srcId="{47CD2F7E-F10E-4370-A235-848A5CF36884}" destId="{16FD2B96-36B7-4F1C-B626-5A0C61B6F817}" srcOrd="6" destOrd="0" parTransId="{1E7DDE14-92A5-43E1-82CB-05EB1A5721E1}" sibTransId="{57617CA0-1F34-458B-AEAD-A02108154579}"/>
    <dgm:cxn modelId="{8C0F527D-BF2F-452A-947A-573B10A2F6CA}" type="presOf" srcId="{2CEB6457-F6F5-4EC7-B0E8-132B27F7CB84}" destId="{5FE5B11D-92BC-4398-8472-C24E6A3C712B}" srcOrd="0" destOrd="0" presId="urn:microsoft.com/office/officeart/2005/8/layout/pList1"/>
    <dgm:cxn modelId="{CA21E22B-C0A5-4E02-84F4-EA3E0E273F43}" type="presOf" srcId="{A7A8C658-75E4-4199-BFBF-2023BF2F1AB4}" destId="{E4963D3B-61D6-447E-BF30-AFFFC2C451B1}" srcOrd="0" destOrd="0" presId="urn:microsoft.com/office/officeart/2005/8/layout/pList1"/>
    <dgm:cxn modelId="{0361FD3B-33F9-4959-AB5F-F49E26EF942B}" type="presOf" srcId="{71CBF848-4C0B-494C-AB35-8BA4561CC323}" destId="{691A5D45-2E85-4008-BF36-45913C4943FD}" srcOrd="0" destOrd="0" presId="urn:microsoft.com/office/officeart/2005/8/layout/pList1"/>
    <dgm:cxn modelId="{C79E7FBF-C275-4073-9764-48C19EA65847}" type="presOf" srcId="{E7B7A211-0406-4F3E-96E6-D99F03F8CE98}" destId="{0134F74F-0985-4EC0-BDEC-12E3956B357E}" srcOrd="0" destOrd="0" presId="urn:microsoft.com/office/officeart/2005/8/layout/pList1"/>
    <dgm:cxn modelId="{2A9A990B-F08B-46ED-BF24-B7381CA0AD06}" type="presOf" srcId="{47CD2F7E-F10E-4370-A235-848A5CF36884}" destId="{24EF883C-CD8B-4373-83A2-EE876A2F0CE7}" srcOrd="0" destOrd="0" presId="urn:microsoft.com/office/officeart/2005/8/layout/pList1"/>
    <dgm:cxn modelId="{81F43C78-C772-4A49-B835-C4E1C23CCC39}" type="presOf" srcId="{B391F67A-3A16-4E8F-BEB3-70449ED0E23D}" destId="{6CA30676-B0FB-426D-9F1E-C73FC9F3D262}" srcOrd="0" destOrd="0" presId="urn:microsoft.com/office/officeart/2005/8/layout/pList1"/>
    <dgm:cxn modelId="{B28C1FCF-DE9B-4A0E-B95C-9ED3115942D2}" srcId="{47CD2F7E-F10E-4370-A235-848A5CF36884}" destId="{B391F67A-3A16-4E8F-BEB3-70449ED0E23D}" srcOrd="1" destOrd="0" parTransId="{030AEE0D-0C0B-4493-86EA-E230174E9B94}" sibTransId="{48AD9FBD-30E0-4AC9-ADA3-5A09D885D37E}"/>
    <dgm:cxn modelId="{67945A59-51E5-42D2-B2D8-D33261C86785}" type="presOf" srcId="{6AC33020-1A4B-4159-A545-0454A672497E}" destId="{F205D19B-3911-4DF5-B2BF-611FAF43D3AC}" srcOrd="0" destOrd="0" presId="urn:microsoft.com/office/officeart/2005/8/layout/pList1"/>
    <dgm:cxn modelId="{E2CF15B3-D4DA-4CCA-8727-746053FC84CC}" type="presOf" srcId="{7938E26A-C18E-4647-9F7A-0211F7EC0DAA}" destId="{A6CFF0CA-B746-4BFF-9658-52261B528374}" srcOrd="0" destOrd="0" presId="urn:microsoft.com/office/officeart/2005/8/layout/pList1"/>
    <dgm:cxn modelId="{1D54DC27-CBC8-4E08-885D-B4CAE97A0961}" srcId="{47CD2F7E-F10E-4370-A235-848A5CF36884}" destId="{BE250E49-77C6-4BD5-81ED-9869D9B084B0}" srcOrd="4" destOrd="0" parTransId="{B963275A-E530-4202-84B3-9806B9735163}" sibTransId="{A7A8C658-75E4-4199-BFBF-2023BF2F1AB4}"/>
    <dgm:cxn modelId="{6ED938C0-022D-48F6-82E9-37FC09E74EAE}" srcId="{47CD2F7E-F10E-4370-A235-848A5CF36884}" destId="{42C59F74-A075-401F-9859-1753FF8F0ED8}" srcOrd="2" destOrd="0" parTransId="{963F39B1-EF2E-457A-8FD5-51359C56B6B7}" sibTransId="{71CBF848-4C0B-494C-AB35-8BA4561CC323}"/>
    <dgm:cxn modelId="{2171B210-346E-4E26-8EA1-50476E6EAD23}" srcId="{47CD2F7E-F10E-4370-A235-848A5CF36884}" destId="{2CEB6457-F6F5-4EC7-B0E8-132B27F7CB84}" srcOrd="8" destOrd="0" parTransId="{C27F9D75-209B-4CD1-94A1-2B8555748BA8}" sibTransId="{8499EC8B-960F-4186-A707-85328A7EE735}"/>
    <dgm:cxn modelId="{7281C1EC-9F65-41F1-88B3-4EA8682CB61F}" type="presOf" srcId="{BC2D68D1-67CE-46B3-B67F-D532DEBF30C6}" destId="{E2654A98-5E2D-4AC9-876D-23EA86598B36}" srcOrd="0" destOrd="0" presId="urn:microsoft.com/office/officeart/2005/8/layout/pList1"/>
    <dgm:cxn modelId="{EBC63D52-AD29-497D-A933-93C08B40D4DD}" srcId="{47CD2F7E-F10E-4370-A235-848A5CF36884}" destId="{7938E26A-C18E-4647-9F7A-0211F7EC0DAA}" srcOrd="3" destOrd="0" parTransId="{9DFCC65B-355A-424F-8608-49B75A8722D3}" sibTransId="{48A98FDE-2110-4238-BB68-1BCE42CBF55E}"/>
    <dgm:cxn modelId="{C72B35DA-F630-4C88-8D42-4A483FB0C081}" type="presOf" srcId="{BE250E49-77C6-4BD5-81ED-9869D9B084B0}" destId="{BDE517FB-7F67-42DF-9F5F-7DF8B5DCB439}" srcOrd="0" destOrd="0" presId="urn:microsoft.com/office/officeart/2005/8/layout/pList1"/>
    <dgm:cxn modelId="{35522B09-44D1-4790-8E54-A9ED89C8FE42}" type="presOf" srcId="{57617CA0-1F34-458B-AEAD-A02108154579}" destId="{06059240-89E6-417A-B978-37E9B2F3E271}" srcOrd="0" destOrd="0" presId="urn:microsoft.com/office/officeart/2005/8/layout/pList1"/>
    <dgm:cxn modelId="{C275D3EC-D02E-4951-8795-C033CC836234}" type="presOf" srcId="{16FD2B96-36B7-4F1C-B626-5A0C61B6F817}" destId="{E945E97D-4142-4009-B644-5ACB196C04EB}" srcOrd="0" destOrd="0" presId="urn:microsoft.com/office/officeart/2005/8/layout/pList1"/>
    <dgm:cxn modelId="{FC2D9C72-BB3B-42C1-B7A1-6DF7C3E53DD5}" type="presOf" srcId="{48AD9FBD-30E0-4AC9-ADA3-5A09D885D37E}" destId="{63534427-08BF-4C19-9B0E-F6E19A04D0E2}" srcOrd="0" destOrd="0" presId="urn:microsoft.com/office/officeart/2005/8/layout/pList1"/>
    <dgm:cxn modelId="{D5B0A8BB-C792-41E4-A198-83DEBB1C4759}" type="presOf" srcId="{42C59F74-A075-401F-9859-1753FF8F0ED8}" destId="{002F906E-45A7-4331-AC14-E2C1A22EF174}" srcOrd="0" destOrd="0" presId="urn:microsoft.com/office/officeart/2005/8/layout/pList1"/>
    <dgm:cxn modelId="{A8D9B805-3571-4902-9C34-64A347BC25DD}" type="presOf" srcId="{48A98FDE-2110-4238-BB68-1BCE42CBF55E}" destId="{6E0975F3-47FD-446D-862F-9470826B8F32}" srcOrd="0" destOrd="0" presId="urn:microsoft.com/office/officeart/2005/8/layout/pList1"/>
    <dgm:cxn modelId="{D93FA448-7EA9-45DC-A4B5-1BCB8193BF44}" srcId="{47CD2F7E-F10E-4370-A235-848A5CF36884}" destId="{FEACFA66-D219-4D56-AA97-A16413C7EF61}" srcOrd="0" destOrd="0" parTransId="{6753BB84-773E-44DF-9444-12983150D9B8}" sibTransId="{6AC33020-1A4B-4159-A545-0454A672497E}"/>
    <dgm:cxn modelId="{EA91F8C7-F3A0-4E7E-A916-C93DFBAABCA3}" srcId="{47CD2F7E-F10E-4370-A235-848A5CF36884}" destId="{BC2D68D1-67CE-46B3-B67F-D532DEBF30C6}" srcOrd="5" destOrd="0" parTransId="{D2B29E34-9B6B-46FB-93FD-5CFEFD373680}" sibTransId="{E7B7A211-0406-4F3E-96E6-D99F03F8CE98}"/>
    <dgm:cxn modelId="{890CC3EE-F632-4D69-83C7-A98FDD6D52FB}" type="presOf" srcId="{176A9161-5534-42D2-BC44-A07E0BAF4B4F}" destId="{273CA18C-547E-4DD1-A492-F90B55B60582}" srcOrd="0" destOrd="0" presId="urn:microsoft.com/office/officeart/2005/8/layout/pList1"/>
    <dgm:cxn modelId="{6F8621F3-A743-441A-966C-A1D3F1277E85}" type="presOf" srcId="{57D55024-F708-4B57-A393-3B7D2438E71B}" destId="{F5D3193D-5C46-4088-9A90-2E39915EBD8D}" srcOrd="0" destOrd="0" presId="urn:microsoft.com/office/officeart/2005/8/layout/pList1"/>
    <dgm:cxn modelId="{924C5E39-2009-4BFE-BB66-1289E90B2169}" type="presParOf" srcId="{24EF883C-CD8B-4373-83A2-EE876A2F0CE7}" destId="{7FEC9957-8FA7-4FF1-8295-BEC62251EDB2}" srcOrd="0" destOrd="0" presId="urn:microsoft.com/office/officeart/2005/8/layout/pList1"/>
    <dgm:cxn modelId="{616885E0-E26F-47D3-9109-BA1F5C81D5CD}" type="presParOf" srcId="{7FEC9957-8FA7-4FF1-8295-BEC62251EDB2}" destId="{D891D1CB-3C63-4EF9-B338-473077942315}" srcOrd="0" destOrd="0" presId="urn:microsoft.com/office/officeart/2005/8/layout/pList1"/>
    <dgm:cxn modelId="{1055D5FB-E6D1-4E02-A3EA-F44C6FD7D27D}" type="presParOf" srcId="{7FEC9957-8FA7-4FF1-8295-BEC62251EDB2}" destId="{A3D6008F-7EAA-44BD-AE64-88C857C6E557}" srcOrd="1" destOrd="0" presId="urn:microsoft.com/office/officeart/2005/8/layout/pList1"/>
    <dgm:cxn modelId="{7ACA094A-9427-4D50-908A-F01FB44AB1BF}" type="presParOf" srcId="{24EF883C-CD8B-4373-83A2-EE876A2F0CE7}" destId="{F205D19B-3911-4DF5-B2BF-611FAF43D3AC}" srcOrd="1" destOrd="0" presId="urn:microsoft.com/office/officeart/2005/8/layout/pList1"/>
    <dgm:cxn modelId="{734C3557-39EE-4456-A7A1-9E2090DEAE27}" type="presParOf" srcId="{24EF883C-CD8B-4373-83A2-EE876A2F0CE7}" destId="{23F79D60-3A5F-425E-B337-D58871A5FE1A}" srcOrd="2" destOrd="0" presId="urn:microsoft.com/office/officeart/2005/8/layout/pList1"/>
    <dgm:cxn modelId="{C2AAABC0-9119-4377-B5A9-8651AE906D97}" type="presParOf" srcId="{23F79D60-3A5F-425E-B337-D58871A5FE1A}" destId="{403D5D1B-A4E2-4FF1-9C30-01E8044BB1ED}" srcOrd="0" destOrd="0" presId="urn:microsoft.com/office/officeart/2005/8/layout/pList1"/>
    <dgm:cxn modelId="{8D961D0A-9F97-4E75-8E20-96EE1920CB43}" type="presParOf" srcId="{23F79D60-3A5F-425E-B337-D58871A5FE1A}" destId="{6CA30676-B0FB-426D-9F1E-C73FC9F3D262}" srcOrd="1" destOrd="0" presId="urn:microsoft.com/office/officeart/2005/8/layout/pList1"/>
    <dgm:cxn modelId="{F0ACC0B7-F867-43B8-B632-49086545A17D}" type="presParOf" srcId="{24EF883C-CD8B-4373-83A2-EE876A2F0CE7}" destId="{63534427-08BF-4C19-9B0E-F6E19A04D0E2}" srcOrd="3" destOrd="0" presId="urn:microsoft.com/office/officeart/2005/8/layout/pList1"/>
    <dgm:cxn modelId="{3031E611-DC87-4C03-8072-D407CD20FDCE}" type="presParOf" srcId="{24EF883C-CD8B-4373-83A2-EE876A2F0CE7}" destId="{D1D23A5A-86C1-4F12-B181-12D9B4296F7D}" srcOrd="4" destOrd="0" presId="urn:microsoft.com/office/officeart/2005/8/layout/pList1"/>
    <dgm:cxn modelId="{79899E2C-E54C-400D-9A4F-807525F5F8D6}" type="presParOf" srcId="{D1D23A5A-86C1-4F12-B181-12D9B4296F7D}" destId="{231DDE0B-21FF-43D8-B55A-74F585B891A3}" srcOrd="0" destOrd="0" presId="urn:microsoft.com/office/officeart/2005/8/layout/pList1"/>
    <dgm:cxn modelId="{089EFF9A-93F8-4673-9237-C53DDA4A5B37}" type="presParOf" srcId="{D1D23A5A-86C1-4F12-B181-12D9B4296F7D}" destId="{002F906E-45A7-4331-AC14-E2C1A22EF174}" srcOrd="1" destOrd="0" presId="urn:microsoft.com/office/officeart/2005/8/layout/pList1"/>
    <dgm:cxn modelId="{D1FE10A2-5216-445F-B34B-22465F06CC26}" type="presParOf" srcId="{24EF883C-CD8B-4373-83A2-EE876A2F0CE7}" destId="{691A5D45-2E85-4008-BF36-45913C4943FD}" srcOrd="5" destOrd="0" presId="urn:microsoft.com/office/officeart/2005/8/layout/pList1"/>
    <dgm:cxn modelId="{EDCF336E-E9C9-414E-AA30-A20234CB80AF}" type="presParOf" srcId="{24EF883C-CD8B-4373-83A2-EE876A2F0CE7}" destId="{999C1F1F-DC17-4A1E-9FAB-58BF100F6DFD}" srcOrd="6" destOrd="0" presId="urn:microsoft.com/office/officeart/2005/8/layout/pList1"/>
    <dgm:cxn modelId="{6BDAA72B-E6D5-4060-9538-8F21FE93650A}" type="presParOf" srcId="{999C1F1F-DC17-4A1E-9FAB-58BF100F6DFD}" destId="{5B94309D-406D-45C0-AE0E-5C03278A6100}" srcOrd="0" destOrd="0" presId="urn:microsoft.com/office/officeart/2005/8/layout/pList1"/>
    <dgm:cxn modelId="{14433DBB-7AB0-4943-A728-33EAF6A0C7A1}" type="presParOf" srcId="{999C1F1F-DC17-4A1E-9FAB-58BF100F6DFD}" destId="{A6CFF0CA-B746-4BFF-9658-52261B528374}" srcOrd="1" destOrd="0" presId="urn:microsoft.com/office/officeart/2005/8/layout/pList1"/>
    <dgm:cxn modelId="{1D34768F-1EF8-4172-A91B-63D269216921}" type="presParOf" srcId="{24EF883C-CD8B-4373-83A2-EE876A2F0CE7}" destId="{6E0975F3-47FD-446D-862F-9470826B8F32}" srcOrd="7" destOrd="0" presId="urn:microsoft.com/office/officeart/2005/8/layout/pList1"/>
    <dgm:cxn modelId="{8D0E0F34-755F-4E60-B92C-48C9E22EBBF3}" type="presParOf" srcId="{24EF883C-CD8B-4373-83A2-EE876A2F0CE7}" destId="{F51FF1E6-05C9-4C17-BF5D-2ADD1FF2494B}" srcOrd="8" destOrd="0" presId="urn:microsoft.com/office/officeart/2005/8/layout/pList1"/>
    <dgm:cxn modelId="{C651F83D-4E78-4194-8AE2-163F91F3B0E5}" type="presParOf" srcId="{F51FF1E6-05C9-4C17-BF5D-2ADD1FF2494B}" destId="{19A360AB-2D20-4BFD-87BD-EEC9763901C4}" srcOrd="0" destOrd="0" presId="urn:microsoft.com/office/officeart/2005/8/layout/pList1"/>
    <dgm:cxn modelId="{8244018A-D7F2-4694-86F0-5ACD0E67A4BC}" type="presParOf" srcId="{F51FF1E6-05C9-4C17-BF5D-2ADD1FF2494B}" destId="{BDE517FB-7F67-42DF-9F5F-7DF8B5DCB439}" srcOrd="1" destOrd="0" presId="urn:microsoft.com/office/officeart/2005/8/layout/pList1"/>
    <dgm:cxn modelId="{661697FA-E69F-4A19-A0C5-1633086BAD2C}" type="presParOf" srcId="{24EF883C-CD8B-4373-83A2-EE876A2F0CE7}" destId="{E4963D3B-61D6-447E-BF30-AFFFC2C451B1}" srcOrd="9" destOrd="0" presId="urn:microsoft.com/office/officeart/2005/8/layout/pList1"/>
    <dgm:cxn modelId="{D115CCD4-4B2E-4018-8A91-A50DD8842231}" type="presParOf" srcId="{24EF883C-CD8B-4373-83A2-EE876A2F0CE7}" destId="{9BBA8D94-9999-47BD-B1A2-7DFA96D504A5}" srcOrd="10" destOrd="0" presId="urn:microsoft.com/office/officeart/2005/8/layout/pList1"/>
    <dgm:cxn modelId="{1E78A17F-BE81-40E6-8A8B-C2F3A892B763}" type="presParOf" srcId="{9BBA8D94-9999-47BD-B1A2-7DFA96D504A5}" destId="{7F326103-1BD7-4027-A55C-70A51865A36E}" srcOrd="0" destOrd="0" presId="urn:microsoft.com/office/officeart/2005/8/layout/pList1"/>
    <dgm:cxn modelId="{4BBF2548-6CC6-45D5-A734-AE4AF1468CE9}" type="presParOf" srcId="{9BBA8D94-9999-47BD-B1A2-7DFA96D504A5}" destId="{E2654A98-5E2D-4AC9-876D-23EA86598B36}" srcOrd="1" destOrd="0" presId="urn:microsoft.com/office/officeart/2005/8/layout/pList1"/>
    <dgm:cxn modelId="{2B68E60C-FF05-4805-8376-4AD0E6691A95}" type="presParOf" srcId="{24EF883C-CD8B-4373-83A2-EE876A2F0CE7}" destId="{0134F74F-0985-4EC0-BDEC-12E3956B357E}" srcOrd="11" destOrd="0" presId="urn:microsoft.com/office/officeart/2005/8/layout/pList1"/>
    <dgm:cxn modelId="{9E9A715E-0978-48C0-BCCA-F1A8E5FB455A}" type="presParOf" srcId="{24EF883C-CD8B-4373-83A2-EE876A2F0CE7}" destId="{E705BD4C-2871-449E-B7A0-F470E1159733}" srcOrd="12" destOrd="0" presId="urn:microsoft.com/office/officeart/2005/8/layout/pList1"/>
    <dgm:cxn modelId="{B6466E4A-2810-4BB1-BE91-3D85CC524C34}" type="presParOf" srcId="{E705BD4C-2871-449E-B7A0-F470E1159733}" destId="{19A61E2F-08A7-4D59-BDD0-7DE557CBCC19}" srcOrd="0" destOrd="0" presId="urn:microsoft.com/office/officeart/2005/8/layout/pList1"/>
    <dgm:cxn modelId="{49729725-D5C3-40B6-A117-D73605E08DFB}" type="presParOf" srcId="{E705BD4C-2871-449E-B7A0-F470E1159733}" destId="{E945E97D-4142-4009-B644-5ACB196C04EB}" srcOrd="1" destOrd="0" presId="urn:microsoft.com/office/officeart/2005/8/layout/pList1"/>
    <dgm:cxn modelId="{8C76E2DE-4762-4532-BF35-D9B033C2C91D}" type="presParOf" srcId="{24EF883C-CD8B-4373-83A2-EE876A2F0CE7}" destId="{06059240-89E6-417A-B978-37E9B2F3E271}" srcOrd="13" destOrd="0" presId="urn:microsoft.com/office/officeart/2005/8/layout/pList1"/>
    <dgm:cxn modelId="{D6A2AAC8-A2FC-4A64-8296-D4C89F6A0102}" type="presParOf" srcId="{24EF883C-CD8B-4373-83A2-EE876A2F0CE7}" destId="{FF300463-C09B-4ADD-AB38-A592512E9E45}" srcOrd="14" destOrd="0" presId="urn:microsoft.com/office/officeart/2005/8/layout/pList1"/>
    <dgm:cxn modelId="{8F3F230B-597B-4E4D-9DB7-14088F90EB83}" type="presParOf" srcId="{FF300463-C09B-4ADD-AB38-A592512E9E45}" destId="{58D78941-6BE6-4A0B-9543-F2878F5F8E21}" srcOrd="0" destOrd="0" presId="urn:microsoft.com/office/officeart/2005/8/layout/pList1"/>
    <dgm:cxn modelId="{93D70BA9-8CEF-4923-A978-B77E86378744}" type="presParOf" srcId="{FF300463-C09B-4ADD-AB38-A592512E9E45}" destId="{F5D3193D-5C46-4088-9A90-2E39915EBD8D}" srcOrd="1" destOrd="0" presId="urn:microsoft.com/office/officeart/2005/8/layout/pList1"/>
    <dgm:cxn modelId="{B58C1631-ACAC-4057-9944-DDF7735FDDF7}" type="presParOf" srcId="{24EF883C-CD8B-4373-83A2-EE876A2F0CE7}" destId="{273CA18C-547E-4DD1-A492-F90B55B60582}" srcOrd="15" destOrd="0" presId="urn:microsoft.com/office/officeart/2005/8/layout/pList1"/>
    <dgm:cxn modelId="{3F579F86-945F-44F0-98F8-77E559761EC3}" type="presParOf" srcId="{24EF883C-CD8B-4373-83A2-EE876A2F0CE7}" destId="{AF74F3FC-70AF-4458-825B-56414033B82E}" srcOrd="16" destOrd="0" presId="urn:microsoft.com/office/officeart/2005/8/layout/pList1"/>
    <dgm:cxn modelId="{2D60A29C-536C-42DE-B6C3-FC88601A50C1}" type="presParOf" srcId="{AF74F3FC-70AF-4458-825B-56414033B82E}" destId="{EC80188F-B155-467D-B94D-ADB75DEF1D4B}" srcOrd="0" destOrd="0" presId="urn:microsoft.com/office/officeart/2005/8/layout/pList1"/>
    <dgm:cxn modelId="{5F30FA66-0549-478D-965B-E770CAB6DD4C}" type="presParOf" srcId="{AF74F3FC-70AF-4458-825B-56414033B82E}" destId="{5FE5B11D-92BC-4398-8472-C24E6A3C712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AA485-054C-4C5C-80F4-40A5A300DFF3}" type="doc">
      <dgm:prSet loTypeId="urn:microsoft.com/office/officeart/2005/8/layout/matrix3" loCatId="matrix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CC4645-09D7-44FB-B4A0-8708A538BEE1}">
      <dgm:prSet/>
      <dgm:spPr/>
      <dgm:t>
        <a:bodyPr/>
        <a:lstStyle/>
        <a:p>
          <a:pPr rtl="0"/>
          <a:r>
            <a:rPr lang="en-US" dirty="0" smtClean="0"/>
            <a:t>Kesehatan</a:t>
          </a:r>
          <a:endParaRPr lang="en-US" dirty="0"/>
        </a:p>
      </dgm:t>
    </dgm:pt>
    <dgm:pt modelId="{5AF646F2-B941-429C-AC31-D933F0A1E667}" type="parTrans" cxnId="{F4A2CEA9-AF41-4CF8-A86F-87148791EF17}">
      <dgm:prSet/>
      <dgm:spPr/>
      <dgm:t>
        <a:bodyPr/>
        <a:lstStyle/>
        <a:p>
          <a:endParaRPr lang="en-US"/>
        </a:p>
      </dgm:t>
    </dgm:pt>
    <dgm:pt modelId="{66EFF742-E6F1-4EB8-9A4A-35A0BD29B221}" type="sibTrans" cxnId="{F4A2CEA9-AF41-4CF8-A86F-87148791EF17}">
      <dgm:prSet/>
      <dgm:spPr/>
      <dgm:t>
        <a:bodyPr/>
        <a:lstStyle/>
        <a:p>
          <a:endParaRPr lang="en-US"/>
        </a:p>
      </dgm:t>
    </dgm:pt>
    <dgm:pt modelId="{E89FE2CD-5AEF-4947-AA07-F0EDB9F5BFF1}">
      <dgm:prSet/>
      <dgm:spPr/>
      <dgm:t>
        <a:bodyPr/>
        <a:lstStyle/>
        <a:p>
          <a:pPr rtl="0"/>
          <a:r>
            <a:rPr lang="en-US" dirty="0" smtClean="0"/>
            <a:t>Biaya</a:t>
          </a:r>
          <a:endParaRPr lang="en-US" dirty="0"/>
        </a:p>
      </dgm:t>
    </dgm:pt>
    <dgm:pt modelId="{BEA58271-1CC8-4387-8CAA-7F4AB68F1414}" type="parTrans" cxnId="{DF4F53CE-02BB-4298-BE1E-03BE56DA1D47}">
      <dgm:prSet/>
      <dgm:spPr/>
      <dgm:t>
        <a:bodyPr/>
        <a:lstStyle/>
        <a:p>
          <a:endParaRPr lang="en-US"/>
        </a:p>
      </dgm:t>
    </dgm:pt>
    <dgm:pt modelId="{2A2EE945-34FD-4D09-8ACB-822DC4792E20}" type="sibTrans" cxnId="{DF4F53CE-02BB-4298-BE1E-03BE56DA1D47}">
      <dgm:prSet/>
      <dgm:spPr/>
      <dgm:t>
        <a:bodyPr/>
        <a:lstStyle/>
        <a:p>
          <a:endParaRPr lang="en-US"/>
        </a:p>
      </dgm:t>
    </dgm:pt>
    <dgm:pt modelId="{6EEE5627-F647-4482-AA7C-098EC995629F}">
      <dgm:prSet/>
      <dgm:spPr/>
      <dgm:t>
        <a:bodyPr/>
        <a:lstStyle/>
        <a:p>
          <a:pPr rtl="0"/>
          <a:r>
            <a:rPr lang="en-US" smtClean="0"/>
            <a:t>Para calon magis</a:t>
          </a:r>
          <a:endParaRPr lang="en-US"/>
        </a:p>
      </dgm:t>
    </dgm:pt>
    <dgm:pt modelId="{5FDD4945-6FF7-410A-BA02-66C0BD122F58}" type="parTrans" cxnId="{64D3AC7F-2350-449A-BC74-D3139F3B5A46}">
      <dgm:prSet/>
      <dgm:spPr/>
      <dgm:t>
        <a:bodyPr/>
        <a:lstStyle/>
        <a:p>
          <a:endParaRPr lang="en-US"/>
        </a:p>
      </dgm:t>
    </dgm:pt>
    <dgm:pt modelId="{D72424EC-77C4-46E3-81CB-93AA94FBA97B}" type="sibTrans" cxnId="{64D3AC7F-2350-449A-BC74-D3139F3B5A46}">
      <dgm:prSet/>
      <dgm:spPr/>
      <dgm:t>
        <a:bodyPr/>
        <a:lstStyle/>
        <a:p>
          <a:endParaRPr lang="en-US"/>
        </a:p>
      </dgm:t>
    </dgm:pt>
    <dgm:pt modelId="{736F45A1-A550-4290-9A22-A324142C9DB7}">
      <dgm:prSet/>
      <dgm:spPr/>
      <dgm:t>
        <a:bodyPr/>
        <a:lstStyle/>
        <a:p>
          <a:pPr rtl="0"/>
          <a:r>
            <a:rPr lang="en-US" smtClean="0"/>
            <a:t>Waktu</a:t>
          </a:r>
          <a:endParaRPr lang="en-US"/>
        </a:p>
      </dgm:t>
    </dgm:pt>
    <dgm:pt modelId="{7E995003-3F25-4095-88B0-141F458CCAD7}" type="parTrans" cxnId="{4101218A-A0C2-4C71-9EC3-C8BD25FB4E2B}">
      <dgm:prSet/>
      <dgm:spPr/>
      <dgm:t>
        <a:bodyPr/>
        <a:lstStyle/>
        <a:p>
          <a:endParaRPr lang="en-US"/>
        </a:p>
      </dgm:t>
    </dgm:pt>
    <dgm:pt modelId="{7DFD25A7-4BA6-41ED-B8FC-EE8A1F5DBD2B}" type="sibTrans" cxnId="{4101218A-A0C2-4C71-9EC3-C8BD25FB4E2B}">
      <dgm:prSet/>
      <dgm:spPr/>
      <dgm:t>
        <a:bodyPr/>
        <a:lstStyle/>
        <a:p>
          <a:endParaRPr lang="en-US"/>
        </a:p>
      </dgm:t>
    </dgm:pt>
    <dgm:pt modelId="{BCD76E4F-FA30-443C-8ECF-8AFC40ADF0F9}" type="pres">
      <dgm:prSet presAssocID="{68EAA485-054C-4C5C-80F4-40A5A300DFF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AD077-15FC-4C8F-AEEC-A2A3AC43080F}" type="pres">
      <dgm:prSet presAssocID="{68EAA485-054C-4C5C-80F4-40A5A300DFF3}" presName="diamond" presStyleLbl="bgShp" presStyleIdx="0" presStyleCnt="1"/>
      <dgm:spPr/>
    </dgm:pt>
    <dgm:pt modelId="{B86F7DE4-D7B1-4F58-B93C-4E922D02EDEA}" type="pres">
      <dgm:prSet presAssocID="{68EAA485-054C-4C5C-80F4-40A5A300DFF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AF5BC-D4D3-4811-B3A3-AAC44413A465}" type="pres">
      <dgm:prSet presAssocID="{68EAA485-054C-4C5C-80F4-40A5A300DFF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C856A-C0CF-4CC8-AB7C-C351C57C5DAF}" type="pres">
      <dgm:prSet presAssocID="{68EAA485-054C-4C5C-80F4-40A5A300DFF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3768C-F1EC-4DEB-B7ED-0D49E693AC06}" type="pres">
      <dgm:prSet presAssocID="{68EAA485-054C-4C5C-80F4-40A5A300DFF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A075A-10EA-4859-B266-2D75C67FFA9E}" type="presOf" srcId="{68EAA485-054C-4C5C-80F4-40A5A300DFF3}" destId="{BCD76E4F-FA30-443C-8ECF-8AFC40ADF0F9}" srcOrd="0" destOrd="0" presId="urn:microsoft.com/office/officeart/2005/8/layout/matrix3"/>
    <dgm:cxn modelId="{0A3C339C-2266-4B23-A0B7-1E54DCBDCD5C}" type="presOf" srcId="{6EEE5627-F647-4482-AA7C-098EC995629F}" destId="{FFF3768C-F1EC-4DEB-B7ED-0D49E693AC06}" srcOrd="0" destOrd="0" presId="urn:microsoft.com/office/officeart/2005/8/layout/matrix3"/>
    <dgm:cxn modelId="{F4A2CEA9-AF41-4CF8-A86F-87148791EF17}" srcId="{68EAA485-054C-4C5C-80F4-40A5A300DFF3}" destId="{0BCC4645-09D7-44FB-B4A0-8708A538BEE1}" srcOrd="0" destOrd="0" parTransId="{5AF646F2-B941-429C-AC31-D933F0A1E667}" sibTransId="{66EFF742-E6F1-4EB8-9A4A-35A0BD29B221}"/>
    <dgm:cxn modelId="{023EAB8E-5723-44BC-80D2-3DEF1ABED316}" type="presOf" srcId="{E89FE2CD-5AEF-4947-AA07-F0EDB9F5BFF1}" destId="{8E2C856A-C0CF-4CC8-AB7C-C351C57C5DAF}" srcOrd="0" destOrd="0" presId="urn:microsoft.com/office/officeart/2005/8/layout/matrix3"/>
    <dgm:cxn modelId="{C0749396-9DF2-4432-A6E9-25CFA7ADE548}" type="presOf" srcId="{0BCC4645-09D7-44FB-B4A0-8708A538BEE1}" destId="{B86F7DE4-D7B1-4F58-B93C-4E922D02EDEA}" srcOrd="0" destOrd="0" presId="urn:microsoft.com/office/officeart/2005/8/layout/matrix3"/>
    <dgm:cxn modelId="{CF056C35-7432-45AB-A40F-7BA07A082DCE}" type="presOf" srcId="{736F45A1-A550-4290-9A22-A324142C9DB7}" destId="{8D5AF5BC-D4D3-4811-B3A3-AAC44413A465}" srcOrd="0" destOrd="0" presId="urn:microsoft.com/office/officeart/2005/8/layout/matrix3"/>
    <dgm:cxn modelId="{64D3AC7F-2350-449A-BC74-D3139F3B5A46}" srcId="{68EAA485-054C-4C5C-80F4-40A5A300DFF3}" destId="{6EEE5627-F647-4482-AA7C-098EC995629F}" srcOrd="3" destOrd="0" parTransId="{5FDD4945-6FF7-410A-BA02-66C0BD122F58}" sibTransId="{D72424EC-77C4-46E3-81CB-93AA94FBA97B}"/>
    <dgm:cxn modelId="{DF4F53CE-02BB-4298-BE1E-03BE56DA1D47}" srcId="{68EAA485-054C-4C5C-80F4-40A5A300DFF3}" destId="{E89FE2CD-5AEF-4947-AA07-F0EDB9F5BFF1}" srcOrd="2" destOrd="0" parTransId="{BEA58271-1CC8-4387-8CAA-7F4AB68F1414}" sibTransId="{2A2EE945-34FD-4D09-8ACB-822DC4792E20}"/>
    <dgm:cxn modelId="{4101218A-A0C2-4C71-9EC3-C8BD25FB4E2B}" srcId="{68EAA485-054C-4C5C-80F4-40A5A300DFF3}" destId="{736F45A1-A550-4290-9A22-A324142C9DB7}" srcOrd="1" destOrd="0" parTransId="{7E995003-3F25-4095-88B0-141F458CCAD7}" sibTransId="{7DFD25A7-4BA6-41ED-B8FC-EE8A1F5DBD2B}"/>
    <dgm:cxn modelId="{10709B54-2033-4664-B1C0-B4FD8F6DB091}" type="presParOf" srcId="{BCD76E4F-FA30-443C-8ECF-8AFC40ADF0F9}" destId="{123AD077-15FC-4C8F-AEEC-A2A3AC43080F}" srcOrd="0" destOrd="0" presId="urn:microsoft.com/office/officeart/2005/8/layout/matrix3"/>
    <dgm:cxn modelId="{C5353E41-BC61-4E53-B046-3864F971BC3F}" type="presParOf" srcId="{BCD76E4F-FA30-443C-8ECF-8AFC40ADF0F9}" destId="{B86F7DE4-D7B1-4F58-B93C-4E922D02EDEA}" srcOrd="1" destOrd="0" presId="urn:microsoft.com/office/officeart/2005/8/layout/matrix3"/>
    <dgm:cxn modelId="{EA7110C7-CF32-4BC6-A0D2-C05848A01957}" type="presParOf" srcId="{BCD76E4F-FA30-443C-8ECF-8AFC40ADF0F9}" destId="{8D5AF5BC-D4D3-4811-B3A3-AAC44413A465}" srcOrd="2" destOrd="0" presId="urn:microsoft.com/office/officeart/2005/8/layout/matrix3"/>
    <dgm:cxn modelId="{D7883D48-9F64-4E41-8141-28EC5F642623}" type="presParOf" srcId="{BCD76E4F-FA30-443C-8ECF-8AFC40ADF0F9}" destId="{8E2C856A-C0CF-4CC8-AB7C-C351C57C5DAF}" srcOrd="3" destOrd="0" presId="urn:microsoft.com/office/officeart/2005/8/layout/matrix3"/>
    <dgm:cxn modelId="{1AC77A54-D4D9-4B5B-A703-E838EDB5FB1F}" type="presParOf" srcId="{BCD76E4F-FA30-443C-8ECF-8AFC40ADF0F9}" destId="{FFF3768C-F1EC-4DEB-B7ED-0D49E693AC0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C69280-E26F-40F8-8961-C59BF61F985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715D15-E52F-4408-9890-96143281DC4C}">
      <dgm:prSet/>
      <dgm:spPr/>
      <dgm:t>
        <a:bodyPr/>
        <a:lstStyle/>
        <a:p>
          <a:pPr rtl="0"/>
          <a:r>
            <a:rPr lang="en-US" dirty="0" smtClean="0"/>
            <a:t>Pengembangan Bahan Ajar PAI Berbasis TIK.</a:t>
          </a:r>
          <a:endParaRPr lang="en-US" dirty="0"/>
        </a:p>
      </dgm:t>
    </dgm:pt>
    <dgm:pt modelId="{EE545FBA-439C-4940-A93F-C36E6B76E779}" type="parTrans" cxnId="{2AB92EC2-5F34-4D75-89A8-DEC99492F29D}">
      <dgm:prSet/>
      <dgm:spPr/>
      <dgm:t>
        <a:bodyPr/>
        <a:lstStyle/>
        <a:p>
          <a:endParaRPr lang="en-US"/>
        </a:p>
      </dgm:t>
    </dgm:pt>
    <dgm:pt modelId="{F21E5A27-8B9E-4D37-8FE2-183638CE27EB}" type="sibTrans" cxnId="{2AB92EC2-5F34-4D75-89A8-DEC99492F29D}">
      <dgm:prSet/>
      <dgm:spPr/>
      <dgm:t>
        <a:bodyPr/>
        <a:lstStyle/>
        <a:p>
          <a:endParaRPr lang="en-US"/>
        </a:p>
      </dgm:t>
    </dgm:pt>
    <dgm:pt modelId="{825D0F2D-7C6B-411C-BDA4-30FD90841747}">
      <dgm:prSet/>
      <dgm:spPr/>
      <dgm:t>
        <a:bodyPr/>
        <a:lstStyle/>
        <a:p>
          <a:pPr rtl="0"/>
          <a:r>
            <a:rPr lang="en-US" dirty="0" smtClean="0"/>
            <a:t>Membekali mahasiswa dasar-dasar </a:t>
          </a:r>
          <a:r>
            <a:rPr lang="en-US" dirty="0" err="1" smtClean="0"/>
            <a:t>teoretik</a:t>
          </a:r>
          <a:r>
            <a:rPr lang="en-US" dirty="0" smtClean="0"/>
            <a:t> dan praktik desain bahan ajar multimedia</a:t>
          </a:r>
          <a:endParaRPr lang="en-US" dirty="0"/>
        </a:p>
      </dgm:t>
    </dgm:pt>
    <dgm:pt modelId="{DD1B3CC8-65F5-486D-8900-A1782C182E51}" type="parTrans" cxnId="{61C153B9-B7CA-43CE-BAF7-0F6A12EDB805}">
      <dgm:prSet/>
      <dgm:spPr/>
      <dgm:t>
        <a:bodyPr/>
        <a:lstStyle/>
        <a:p>
          <a:endParaRPr lang="en-US"/>
        </a:p>
      </dgm:t>
    </dgm:pt>
    <dgm:pt modelId="{03E82EDA-9CC3-440B-B6EB-F88D74401498}" type="sibTrans" cxnId="{61C153B9-B7CA-43CE-BAF7-0F6A12EDB805}">
      <dgm:prSet/>
      <dgm:spPr/>
      <dgm:t>
        <a:bodyPr/>
        <a:lstStyle/>
        <a:p>
          <a:endParaRPr lang="en-US"/>
        </a:p>
      </dgm:t>
    </dgm:pt>
    <dgm:pt modelId="{688FCF5E-7FB9-4EF8-9297-262832AFEDEA}">
      <dgm:prSet/>
      <dgm:spPr/>
      <dgm:t>
        <a:bodyPr/>
        <a:lstStyle/>
        <a:p>
          <a:pPr rtl="0"/>
          <a:r>
            <a:rPr lang="en-US" dirty="0" smtClean="0"/>
            <a:t>Komponen Mata kuliah Umum.</a:t>
          </a:r>
          <a:endParaRPr lang="en-US" dirty="0"/>
        </a:p>
      </dgm:t>
    </dgm:pt>
    <dgm:pt modelId="{F99E7B30-19DA-4BCA-AF01-AF84D67CBDCC}" type="parTrans" cxnId="{52821D7E-A281-4EA0-BE97-55AFF7E4BC97}">
      <dgm:prSet/>
      <dgm:spPr/>
      <dgm:t>
        <a:bodyPr/>
        <a:lstStyle/>
        <a:p>
          <a:endParaRPr lang="en-US"/>
        </a:p>
      </dgm:t>
    </dgm:pt>
    <dgm:pt modelId="{27831196-663C-43C8-A3F5-4D22DC4AE5E2}" type="sibTrans" cxnId="{52821D7E-A281-4EA0-BE97-55AFF7E4BC97}">
      <dgm:prSet/>
      <dgm:spPr/>
      <dgm:t>
        <a:bodyPr/>
        <a:lstStyle/>
        <a:p>
          <a:endParaRPr lang="en-US"/>
        </a:p>
      </dgm:t>
    </dgm:pt>
    <dgm:pt modelId="{40D37192-BB8E-47A3-97A3-05C9D7852451}">
      <dgm:prSet/>
      <dgm:spPr/>
      <dgm:t>
        <a:bodyPr/>
        <a:lstStyle/>
        <a:p>
          <a:pPr rtl="0"/>
          <a:r>
            <a:rPr lang="en-US" smtClean="0"/>
            <a:t>3 </a:t>
          </a:r>
          <a:r>
            <a:rPr lang="en-US" dirty="0" err="1" smtClean="0"/>
            <a:t>sks</a:t>
          </a:r>
          <a:r>
            <a:rPr lang="en-US" dirty="0" smtClean="0"/>
            <a:t> (150 menit).</a:t>
          </a:r>
          <a:endParaRPr lang="en-US" dirty="0"/>
        </a:p>
      </dgm:t>
    </dgm:pt>
    <dgm:pt modelId="{D2BBD1E7-EBAF-438F-9AE3-3FE78D98BBBC}" type="parTrans" cxnId="{1EE0EC10-BB99-40CC-A5C8-54A54953908E}">
      <dgm:prSet/>
      <dgm:spPr/>
      <dgm:t>
        <a:bodyPr/>
        <a:lstStyle/>
        <a:p>
          <a:endParaRPr lang="en-US"/>
        </a:p>
      </dgm:t>
    </dgm:pt>
    <dgm:pt modelId="{CD916470-2429-4EDC-943C-8B51F3977064}" type="sibTrans" cxnId="{1EE0EC10-BB99-40CC-A5C8-54A54953908E}">
      <dgm:prSet/>
      <dgm:spPr/>
      <dgm:t>
        <a:bodyPr/>
        <a:lstStyle/>
        <a:p>
          <a:endParaRPr lang="en-US"/>
        </a:p>
      </dgm:t>
    </dgm:pt>
    <dgm:pt modelId="{E9B3EA4C-031C-4CBE-A1E0-B037532A4179}" type="pres">
      <dgm:prSet presAssocID="{B0C69280-E26F-40F8-8961-C59BF61F985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8C6F6D9-609C-4156-A3C9-97CD827AE40B}" type="pres">
      <dgm:prSet presAssocID="{B0C69280-E26F-40F8-8961-C59BF61F9856}" presName="Name1" presStyleCnt="0"/>
      <dgm:spPr/>
    </dgm:pt>
    <dgm:pt modelId="{F35EAC0C-39DC-4D7A-85CC-57E1D931C4B7}" type="pres">
      <dgm:prSet presAssocID="{B0C69280-E26F-40F8-8961-C59BF61F9856}" presName="cycle" presStyleCnt="0"/>
      <dgm:spPr/>
    </dgm:pt>
    <dgm:pt modelId="{287AE998-9FB3-491C-AEDA-416BD4B38BB4}" type="pres">
      <dgm:prSet presAssocID="{B0C69280-E26F-40F8-8961-C59BF61F9856}" presName="srcNode" presStyleLbl="node1" presStyleIdx="0" presStyleCnt="4"/>
      <dgm:spPr/>
    </dgm:pt>
    <dgm:pt modelId="{D53F0B6F-843F-4F47-AA38-AE2EC5371778}" type="pres">
      <dgm:prSet presAssocID="{B0C69280-E26F-40F8-8961-C59BF61F9856}" presName="conn" presStyleLbl="parChTrans1D2" presStyleIdx="0" presStyleCnt="1"/>
      <dgm:spPr/>
      <dgm:t>
        <a:bodyPr/>
        <a:lstStyle/>
        <a:p>
          <a:endParaRPr lang="en-US"/>
        </a:p>
      </dgm:t>
    </dgm:pt>
    <dgm:pt modelId="{0E7EEC47-CBA5-446F-B6D9-A79E52D63D12}" type="pres">
      <dgm:prSet presAssocID="{B0C69280-E26F-40F8-8961-C59BF61F9856}" presName="extraNode" presStyleLbl="node1" presStyleIdx="0" presStyleCnt="4"/>
      <dgm:spPr/>
    </dgm:pt>
    <dgm:pt modelId="{E81EDF3C-402A-4FBD-AFED-D7E8A0DD845D}" type="pres">
      <dgm:prSet presAssocID="{B0C69280-E26F-40F8-8961-C59BF61F9856}" presName="dstNode" presStyleLbl="node1" presStyleIdx="0" presStyleCnt="4"/>
      <dgm:spPr/>
    </dgm:pt>
    <dgm:pt modelId="{3E91D854-48F1-4ED1-8A36-13EF8BFCB8F8}" type="pres">
      <dgm:prSet presAssocID="{17715D15-E52F-4408-9890-96143281DC4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EBC76-2A31-4BE5-968D-1D1C3E95C7D6}" type="pres">
      <dgm:prSet presAssocID="{17715D15-E52F-4408-9890-96143281DC4C}" presName="accent_1" presStyleCnt="0"/>
      <dgm:spPr/>
    </dgm:pt>
    <dgm:pt modelId="{49299B36-F9D2-4211-B0F5-62121E495C5B}" type="pres">
      <dgm:prSet presAssocID="{17715D15-E52F-4408-9890-96143281DC4C}" presName="accentRepeatNode" presStyleLbl="solidFgAcc1" presStyleIdx="0" presStyleCnt="4"/>
      <dgm:spPr/>
    </dgm:pt>
    <dgm:pt modelId="{B27ED31F-B2B0-4ED2-84A6-3B7FB812DEB4}" type="pres">
      <dgm:prSet presAssocID="{825D0F2D-7C6B-411C-BDA4-30FD9084174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4CA18-4241-4364-BC9E-7A635DBF5BC6}" type="pres">
      <dgm:prSet presAssocID="{825D0F2D-7C6B-411C-BDA4-30FD90841747}" presName="accent_2" presStyleCnt="0"/>
      <dgm:spPr/>
    </dgm:pt>
    <dgm:pt modelId="{95D2C7B1-A8A6-4BAD-956E-8D64AFB95EFB}" type="pres">
      <dgm:prSet presAssocID="{825D0F2D-7C6B-411C-BDA4-30FD90841747}" presName="accentRepeatNode" presStyleLbl="solidFgAcc1" presStyleIdx="1" presStyleCnt="4"/>
      <dgm:spPr/>
    </dgm:pt>
    <dgm:pt modelId="{4D322FEE-E6A0-4830-A287-F3A4DB5CD546}" type="pres">
      <dgm:prSet presAssocID="{688FCF5E-7FB9-4EF8-9297-262832AFEDE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A2124-0F3B-4B0F-A827-EA35A072578F}" type="pres">
      <dgm:prSet presAssocID="{688FCF5E-7FB9-4EF8-9297-262832AFEDEA}" presName="accent_3" presStyleCnt="0"/>
      <dgm:spPr/>
    </dgm:pt>
    <dgm:pt modelId="{871366B6-1CE2-4BA7-938A-B6A6C04B7D5B}" type="pres">
      <dgm:prSet presAssocID="{688FCF5E-7FB9-4EF8-9297-262832AFEDEA}" presName="accentRepeatNode" presStyleLbl="solidFgAcc1" presStyleIdx="2" presStyleCnt="4"/>
      <dgm:spPr/>
    </dgm:pt>
    <dgm:pt modelId="{E41AA3C6-E6C4-4B82-AD78-56E897454D04}" type="pres">
      <dgm:prSet presAssocID="{40D37192-BB8E-47A3-97A3-05C9D785245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2B1B4-4E66-47CE-9754-7630C07A38BF}" type="pres">
      <dgm:prSet presAssocID="{40D37192-BB8E-47A3-97A3-05C9D7852451}" presName="accent_4" presStyleCnt="0"/>
      <dgm:spPr/>
    </dgm:pt>
    <dgm:pt modelId="{E8F747BE-EDAE-431A-BB72-DB83ACC15E1D}" type="pres">
      <dgm:prSet presAssocID="{40D37192-BB8E-47A3-97A3-05C9D7852451}" presName="accentRepeatNode" presStyleLbl="solidFgAcc1" presStyleIdx="3" presStyleCnt="4"/>
      <dgm:spPr/>
    </dgm:pt>
  </dgm:ptLst>
  <dgm:cxnLst>
    <dgm:cxn modelId="{9660BE98-1017-48B7-91ED-97D86B1638A6}" type="presOf" srcId="{40D37192-BB8E-47A3-97A3-05C9D7852451}" destId="{E41AA3C6-E6C4-4B82-AD78-56E897454D04}" srcOrd="0" destOrd="0" presId="urn:microsoft.com/office/officeart/2008/layout/VerticalCurvedList"/>
    <dgm:cxn modelId="{61C153B9-B7CA-43CE-BAF7-0F6A12EDB805}" srcId="{B0C69280-E26F-40F8-8961-C59BF61F9856}" destId="{825D0F2D-7C6B-411C-BDA4-30FD90841747}" srcOrd="1" destOrd="0" parTransId="{DD1B3CC8-65F5-486D-8900-A1782C182E51}" sibTransId="{03E82EDA-9CC3-440B-B6EB-F88D74401498}"/>
    <dgm:cxn modelId="{52821D7E-A281-4EA0-BE97-55AFF7E4BC97}" srcId="{B0C69280-E26F-40F8-8961-C59BF61F9856}" destId="{688FCF5E-7FB9-4EF8-9297-262832AFEDEA}" srcOrd="2" destOrd="0" parTransId="{F99E7B30-19DA-4BCA-AF01-AF84D67CBDCC}" sibTransId="{27831196-663C-43C8-A3F5-4D22DC4AE5E2}"/>
    <dgm:cxn modelId="{4290E111-BBF0-4188-AAE6-6CFF41C91E2B}" type="presOf" srcId="{688FCF5E-7FB9-4EF8-9297-262832AFEDEA}" destId="{4D322FEE-E6A0-4830-A287-F3A4DB5CD546}" srcOrd="0" destOrd="0" presId="urn:microsoft.com/office/officeart/2008/layout/VerticalCurvedList"/>
    <dgm:cxn modelId="{F28584B4-0A75-46B4-8B5B-D5200541680F}" type="presOf" srcId="{825D0F2D-7C6B-411C-BDA4-30FD90841747}" destId="{B27ED31F-B2B0-4ED2-84A6-3B7FB812DEB4}" srcOrd="0" destOrd="0" presId="urn:microsoft.com/office/officeart/2008/layout/VerticalCurvedList"/>
    <dgm:cxn modelId="{8E141AF7-9B25-4558-B1D0-2B6FA991101F}" type="presOf" srcId="{17715D15-E52F-4408-9890-96143281DC4C}" destId="{3E91D854-48F1-4ED1-8A36-13EF8BFCB8F8}" srcOrd="0" destOrd="0" presId="urn:microsoft.com/office/officeart/2008/layout/VerticalCurvedList"/>
    <dgm:cxn modelId="{E3087A51-4BF3-47EF-9731-E5FEBB042B2E}" type="presOf" srcId="{F21E5A27-8B9E-4D37-8FE2-183638CE27EB}" destId="{D53F0B6F-843F-4F47-AA38-AE2EC5371778}" srcOrd="0" destOrd="0" presId="urn:microsoft.com/office/officeart/2008/layout/VerticalCurvedList"/>
    <dgm:cxn modelId="{2AB92EC2-5F34-4D75-89A8-DEC99492F29D}" srcId="{B0C69280-E26F-40F8-8961-C59BF61F9856}" destId="{17715D15-E52F-4408-9890-96143281DC4C}" srcOrd="0" destOrd="0" parTransId="{EE545FBA-439C-4940-A93F-C36E6B76E779}" sibTransId="{F21E5A27-8B9E-4D37-8FE2-183638CE27EB}"/>
    <dgm:cxn modelId="{1EE0EC10-BB99-40CC-A5C8-54A54953908E}" srcId="{B0C69280-E26F-40F8-8961-C59BF61F9856}" destId="{40D37192-BB8E-47A3-97A3-05C9D7852451}" srcOrd="3" destOrd="0" parTransId="{D2BBD1E7-EBAF-438F-9AE3-3FE78D98BBBC}" sibTransId="{CD916470-2429-4EDC-943C-8B51F3977064}"/>
    <dgm:cxn modelId="{CBDB66FD-2EB9-4F22-8874-AD521050196B}" type="presOf" srcId="{B0C69280-E26F-40F8-8961-C59BF61F9856}" destId="{E9B3EA4C-031C-4CBE-A1E0-B037532A4179}" srcOrd="0" destOrd="0" presId="urn:microsoft.com/office/officeart/2008/layout/VerticalCurvedList"/>
    <dgm:cxn modelId="{F6B0B83A-12D4-4626-99E2-DEAC42DA44D3}" type="presParOf" srcId="{E9B3EA4C-031C-4CBE-A1E0-B037532A4179}" destId="{98C6F6D9-609C-4156-A3C9-97CD827AE40B}" srcOrd="0" destOrd="0" presId="urn:microsoft.com/office/officeart/2008/layout/VerticalCurvedList"/>
    <dgm:cxn modelId="{3D0704C6-4A94-41A7-B72C-0396E1C3F75C}" type="presParOf" srcId="{98C6F6D9-609C-4156-A3C9-97CD827AE40B}" destId="{F35EAC0C-39DC-4D7A-85CC-57E1D931C4B7}" srcOrd="0" destOrd="0" presId="urn:microsoft.com/office/officeart/2008/layout/VerticalCurvedList"/>
    <dgm:cxn modelId="{6A4FA9A0-7A6B-497C-92D8-5FA347EEC203}" type="presParOf" srcId="{F35EAC0C-39DC-4D7A-85CC-57E1D931C4B7}" destId="{287AE998-9FB3-491C-AEDA-416BD4B38BB4}" srcOrd="0" destOrd="0" presId="urn:microsoft.com/office/officeart/2008/layout/VerticalCurvedList"/>
    <dgm:cxn modelId="{A2752D54-AF0D-43AD-B16C-E0140B993A11}" type="presParOf" srcId="{F35EAC0C-39DC-4D7A-85CC-57E1D931C4B7}" destId="{D53F0B6F-843F-4F47-AA38-AE2EC5371778}" srcOrd="1" destOrd="0" presId="urn:microsoft.com/office/officeart/2008/layout/VerticalCurvedList"/>
    <dgm:cxn modelId="{3131C545-ACFA-4832-A052-28ABF8EB59A1}" type="presParOf" srcId="{F35EAC0C-39DC-4D7A-85CC-57E1D931C4B7}" destId="{0E7EEC47-CBA5-446F-B6D9-A79E52D63D12}" srcOrd="2" destOrd="0" presId="urn:microsoft.com/office/officeart/2008/layout/VerticalCurvedList"/>
    <dgm:cxn modelId="{F5CC6156-EC57-4975-B3BC-95EC2194777A}" type="presParOf" srcId="{F35EAC0C-39DC-4D7A-85CC-57E1D931C4B7}" destId="{E81EDF3C-402A-4FBD-AFED-D7E8A0DD845D}" srcOrd="3" destOrd="0" presId="urn:microsoft.com/office/officeart/2008/layout/VerticalCurvedList"/>
    <dgm:cxn modelId="{43767C3A-204F-4CCA-8D35-C1939D3B80DE}" type="presParOf" srcId="{98C6F6D9-609C-4156-A3C9-97CD827AE40B}" destId="{3E91D854-48F1-4ED1-8A36-13EF8BFCB8F8}" srcOrd="1" destOrd="0" presId="urn:microsoft.com/office/officeart/2008/layout/VerticalCurvedList"/>
    <dgm:cxn modelId="{0BC81885-C628-4B3B-A125-EC08A927ECDC}" type="presParOf" srcId="{98C6F6D9-609C-4156-A3C9-97CD827AE40B}" destId="{F81EBC76-2A31-4BE5-968D-1D1C3E95C7D6}" srcOrd="2" destOrd="0" presId="urn:microsoft.com/office/officeart/2008/layout/VerticalCurvedList"/>
    <dgm:cxn modelId="{82B7873F-3C62-4B4F-8946-4405A773FBDD}" type="presParOf" srcId="{F81EBC76-2A31-4BE5-968D-1D1C3E95C7D6}" destId="{49299B36-F9D2-4211-B0F5-62121E495C5B}" srcOrd="0" destOrd="0" presId="urn:microsoft.com/office/officeart/2008/layout/VerticalCurvedList"/>
    <dgm:cxn modelId="{B36E1C91-F602-43A8-8541-EECA0253A563}" type="presParOf" srcId="{98C6F6D9-609C-4156-A3C9-97CD827AE40B}" destId="{B27ED31F-B2B0-4ED2-84A6-3B7FB812DEB4}" srcOrd="3" destOrd="0" presId="urn:microsoft.com/office/officeart/2008/layout/VerticalCurvedList"/>
    <dgm:cxn modelId="{950993CF-DCC1-4957-8C73-53ACDBF20FE6}" type="presParOf" srcId="{98C6F6D9-609C-4156-A3C9-97CD827AE40B}" destId="{69C4CA18-4241-4364-BC9E-7A635DBF5BC6}" srcOrd="4" destOrd="0" presId="urn:microsoft.com/office/officeart/2008/layout/VerticalCurvedList"/>
    <dgm:cxn modelId="{36804A57-5CE7-44CD-AEFA-0235E09B7A34}" type="presParOf" srcId="{69C4CA18-4241-4364-BC9E-7A635DBF5BC6}" destId="{95D2C7B1-A8A6-4BAD-956E-8D64AFB95EFB}" srcOrd="0" destOrd="0" presId="urn:microsoft.com/office/officeart/2008/layout/VerticalCurvedList"/>
    <dgm:cxn modelId="{470C0F0D-65FE-40D0-A995-DADF83833B4B}" type="presParOf" srcId="{98C6F6D9-609C-4156-A3C9-97CD827AE40B}" destId="{4D322FEE-E6A0-4830-A287-F3A4DB5CD546}" srcOrd="5" destOrd="0" presId="urn:microsoft.com/office/officeart/2008/layout/VerticalCurvedList"/>
    <dgm:cxn modelId="{48F80D6E-DA85-45FB-88D3-98172A8EA12D}" type="presParOf" srcId="{98C6F6D9-609C-4156-A3C9-97CD827AE40B}" destId="{5BFA2124-0F3B-4B0F-A827-EA35A072578F}" srcOrd="6" destOrd="0" presId="urn:microsoft.com/office/officeart/2008/layout/VerticalCurvedList"/>
    <dgm:cxn modelId="{C13E1580-35EF-4A81-A075-6A87C8EB7D02}" type="presParOf" srcId="{5BFA2124-0F3B-4B0F-A827-EA35A072578F}" destId="{871366B6-1CE2-4BA7-938A-B6A6C04B7D5B}" srcOrd="0" destOrd="0" presId="urn:microsoft.com/office/officeart/2008/layout/VerticalCurvedList"/>
    <dgm:cxn modelId="{1734BB37-247C-41EC-9205-76ACB5F50847}" type="presParOf" srcId="{98C6F6D9-609C-4156-A3C9-97CD827AE40B}" destId="{E41AA3C6-E6C4-4B82-AD78-56E897454D04}" srcOrd="7" destOrd="0" presId="urn:microsoft.com/office/officeart/2008/layout/VerticalCurvedList"/>
    <dgm:cxn modelId="{0EEB4317-B5BD-4EC1-ABCE-5F52A454D652}" type="presParOf" srcId="{98C6F6D9-609C-4156-A3C9-97CD827AE40B}" destId="{01E2B1B4-4E66-47CE-9754-7630C07A38BF}" srcOrd="8" destOrd="0" presId="urn:microsoft.com/office/officeart/2008/layout/VerticalCurvedList"/>
    <dgm:cxn modelId="{7F6DC976-565D-4AD4-B134-457686342A8D}" type="presParOf" srcId="{01E2B1B4-4E66-47CE-9754-7630C07A38BF}" destId="{E8F747BE-EDAE-431A-BB72-DB83ACC15E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1D1CB-3C63-4EF9-B338-473077942315}">
      <dsp:nvSpPr>
        <dsp:cNvPr id="0" name=""/>
        <dsp:cNvSpPr/>
      </dsp:nvSpPr>
      <dsp:spPr>
        <a:xfrm>
          <a:off x="4411" y="573207"/>
          <a:ext cx="1522318" cy="104887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6008F-7EAA-44BD-AE64-88C857C6E557}">
      <dsp:nvSpPr>
        <dsp:cNvPr id="0" name=""/>
        <dsp:cNvSpPr/>
      </dsp:nvSpPr>
      <dsp:spPr>
        <a:xfrm>
          <a:off x="4411" y="1622085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Selamat!</a:t>
          </a:r>
          <a:endParaRPr lang="en-US" sz="1600" kern="1200" dirty="0"/>
        </a:p>
      </dsp:txBody>
      <dsp:txXfrm>
        <a:off x="4411" y="1622085"/>
        <a:ext cx="1522318" cy="564780"/>
      </dsp:txXfrm>
    </dsp:sp>
    <dsp:sp modelId="{403D5D1B-A4E2-4FF1-9C30-01E8044BB1ED}">
      <dsp:nvSpPr>
        <dsp:cNvPr id="0" name=""/>
        <dsp:cNvSpPr/>
      </dsp:nvSpPr>
      <dsp:spPr>
        <a:xfrm>
          <a:off x="1679026" y="573207"/>
          <a:ext cx="1522318" cy="1048877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30676-B0FB-426D-9F1E-C73FC9F3D262}">
      <dsp:nvSpPr>
        <dsp:cNvPr id="0" name=""/>
        <dsp:cNvSpPr/>
      </dsp:nvSpPr>
      <dsp:spPr>
        <a:xfrm>
          <a:off x="1679026" y="1622085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Mata kuliah</a:t>
          </a:r>
          <a:endParaRPr lang="en-US" sz="1600" kern="1200" dirty="0"/>
        </a:p>
      </dsp:txBody>
      <dsp:txXfrm>
        <a:off x="1679026" y="1622085"/>
        <a:ext cx="1522318" cy="564780"/>
      </dsp:txXfrm>
    </dsp:sp>
    <dsp:sp modelId="{231DDE0B-21FF-43D8-B55A-74F585B891A3}">
      <dsp:nvSpPr>
        <dsp:cNvPr id="0" name=""/>
        <dsp:cNvSpPr/>
      </dsp:nvSpPr>
      <dsp:spPr>
        <a:xfrm>
          <a:off x="3353640" y="573207"/>
          <a:ext cx="1522318" cy="104887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F906E-45A7-4331-AC14-E2C1A22EF174}">
      <dsp:nvSpPr>
        <dsp:cNvPr id="0" name=""/>
        <dsp:cNvSpPr/>
      </dsp:nvSpPr>
      <dsp:spPr>
        <a:xfrm>
          <a:off x="3353640" y="1622085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Ekspektasi</a:t>
          </a:r>
          <a:endParaRPr lang="en-US" sz="1600" kern="1200" dirty="0"/>
        </a:p>
      </dsp:txBody>
      <dsp:txXfrm>
        <a:off x="3353640" y="1622085"/>
        <a:ext cx="1522318" cy="564780"/>
      </dsp:txXfrm>
    </dsp:sp>
    <dsp:sp modelId="{5B94309D-406D-45C0-AE0E-5C03278A6100}">
      <dsp:nvSpPr>
        <dsp:cNvPr id="0" name=""/>
        <dsp:cNvSpPr/>
      </dsp:nvSpPr>
      <dsp:spPr>
        <a:xfrm>
          <a:off x="5028255" y="573207"/>
          <a:ext cx="1522318" cy="1048877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FF0CA-B746-4BFF-9658-52261B528374}">
      <dsp:nvSpPr>
        <dsp:cNvPr id="0" name=""/>
        <dsp:cNvSpPr/>
      </dsp:nvSpPr>
      <dsp:spPr>
        <a:xfrm>
          <a:off x="5028255" y="1622085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Kawasan isi</a:t>
          </a:r>
          <a:endParaRPr lang="en-US" sz="1600" kern="1200" dirty="0"/>
        </a:p>
      </dsp:txBody>
      <dsp:txXfrm>
        <a:off x="5028255" y="1622085"/>
        <a:ext cx="1522318" cy="564780"/>
      </dsp:txXfrm>
    </dsp:sp>
    <dsp:sp modelId="{19A360AB-2D20-4BFD-87BD-EEC9763901C4}">
      <dsp:nvSpPr>
        <dsp:cNvPr id="0" name=""/>
        <dsp:cNvSpPr/>
      </dsp:nvSpPr>
      <dsp:spPr>
        <a:xfrm>
          <a:off x="6702869" y="573207"/>
          <a:ext cx="1522318" cy="104887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517FB-7F67-42DF-9F5F-7DF8B5DCB439}">
      <dsp:nvSpPr>
        <dsp:cNvPr id="0" name=""/>
        <dsp:cNvSpPr/>
      </dsp:nvSpPr>
      <dsp:spPr>
        <a:xfrm>
          <a:off x="6702869" y="1622085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Satuan acara perkuliahan</a:t>
          </a:r>
          <a:endParaRPr lang="en-US" sz="1600" kern="1200" dirty="0"/>
        </a:p>
      </dsp:txBody>
      <dsp:txXfrm>
        <a:off x="6702869" y="1622085"/>
        <a:ext cx="1522318" cy="564780"/>
      </dsp:txXfrm>
    </dsp:sp>
    <dsp:sp modelId="{7F326103-1BD7-4027-A55C-70A51865A36E}">
      <dsp:nvSpPr>
        <dsp:cNvPr id="0" name=""/>
        <dsp:cNvSpPr/>
      </dsp:nvSpPr>
      <dsp:spPr>
        <a:xfrm>
          <a:off x="841719" y="2339097"/>
          <a:ext cx="1522318" cy="1048877"/>
        </a:xfrm>
        <a:prstGeom prst="round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54A98-5E2D-4AC9-876D-23EA86598B36}">
      <dsp:nvSpPr>
        <dsp:cNvPr id="0" name=""/>
        <dsp:cNvSpPr/>
      </dsp:nvSpPr>
      <dsp:spPr>
        <a:xfrm>
          <a:off x="841719" y="3387974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Referensi</a:t>
          </a:r>
          <a:endParaRPr lang="en-US" sz="1600" kern="1200" dirty="0"/>
        </a:p>
      </dsp:txBody>
      <dsp:txXfrm>
        <a:off x="841719" y="3387974"/>
        <a:ext cx="1522318" cy="564780"/>
      </dsp:txXfrm>
    </dsp:sp>
    <dsp:sp modelId="{19A61E2F-08A7-4D59-BDD0-7DE557CBCC19}">
      <dsp:nvSpPr>
        <dsp:cNvPr id="0" name=""/>
        <dsp:cNvSpPr/>
      </dsp:nvSpPr>
      <dsp:spPr>
        <a:xfrm>
          <a:off x="2516333" y="2339097"/>
          <a:ext cx="1522318" cy="1048877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5E97D-4142-4009-B644-5ACB196C04EB}">
      <dsp:nvSpPr>
        <dsp:cNvPr id="0" name=""/>
        <dsp:cNvSpPr/>
      </dsp:nvSpPr>
      <dsp:spPr>
        <a:xfrm>
          <a:off x="2516333" y="3387974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Fasilitator</a:t>
          </a:r>
          <a:endParaRPr lang="en-US" sz="1600" kern="1200" dirty="0"/>
        </a:p>
      </dsp:txBody>
      <dsp:txXfrm>
        <a:off x="2516333" y="3387974"/>
        <a:ext cx="1522318" cy="564780"/>
      </dsp:txXfrm>
    </dsp:sp>
    <dsp:sp modelId="{58D78941-6BE6-4A0B-9543-F2878F5F8E21}">
      <dsp:nvSpPr>
        <dsp:cNvPr id="0" name=""/>
        <dsp:cNvSpPr/>
      </dsp:nvSpPr>
      <dsp:spPr>
        <a:xfrm>
          <a:off x="4190947" y="2339097"/>
          <a:ext cx="1522318" cy="1048877"/>
        </a:xfrm>
        <a:prstGeom prst="round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3193D-5C46-4088-9A90-2E39915EBD8D}">
      <dsp:nvSpPr>
        <dsp:cNvPr id="0" name=""/>
        <dsp:cNvSpPr/>
      </dsp:nvSpPr>
      <dsp:spPr>
        <a:xfrm>
          <a:off x="4190947" y="3387974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Alokasi waktu</a:t>
          </a:r>
          <a:endParaRPr lang="en-US" sz="1600" kern="1200" dirty="0"/>
        </a:p>
      </dsp:txBody>
      <dsp:txXfrm>
        <a:off x="4190947" y="3387974"/>
        <a:ext cx="1522318" cy="564780"/>
      </dsp:txXfrm>
    </dsp:sp>
    <dsp:sp modelId="{EC80188F-B155-467D-B94D-ADB75DEF1D4B}">
      <dsp:nvSpPr>
        <dsp:cNvPr id="0" name=""/>
        <dsp:cNvSpPr/>
      </dsp:nvSpPr>
      <dsp:spPr>
        <a:xfrm>
          <a:off x="5865562" y="2339097"/>
          <a:ext cx="1522318" cy="1048877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5B11D-92BC-4398-8472-C24E6A3C712B}">
      <dsp:nvSpPr>
        <dsp:cNvPr id="0" name=""/>
        <dsp:cNvSpPr/>
      </dsp:nvSpPr>
      <dsp:spPr>
        <a:xfrm>
          <a:off x="5865562" y="3387974"/>
          <a:ext cx="1522318" cy="56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Penilaian</a:t>
          </a:r>
          <a:endParaRPr lang="en-US" sz="1600" kern="1200" dirty="0"/>
        </a:p>
      </dsp:txBody>
      <dsp:txXfrm>
        <a:off x="5865562" y="3387974"/>
        <a:ext cx="1522318" cy="564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AD077-15FC-4C8F-AEEC-A2A3AC43080F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F7DE4-D7B1-4F58-B93C-4E922D02EDEA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Kesehatan</a:t>
          </a:r>
          <a:endParaRPr lang="en-US" sz="2600" kern="1200" dirty="0"/>
        </a:p>
      </dsp:txBody>
      <dsp:txXfrm>
        <a:off x="2367950" y="516132"/>
        <a:ext cx="1592793" cy="1592793"/>
      </dsp:txXfrm>
    </dsp:sp>
    <dsp:sp modelId="{8D5AF5BC-D4D3-4811-B3A3-AAC44413A465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Waktu</a:t>
          </a:r>
          <a:endParaRPr lang="en-US" sz="2600" kern="1200"/>
        </a:p>
      </dsp:txBody>
      <dsp:txXfrm>
        <a:off x="4268855" y="516132"/>
        <a:ext cx="1592793" cy="1592793"/>
      </dsp:txXfrm>
    </dsp:sp>
    <dsp:sp modelId="{8E2C856A-C0CF-4CC8-AB7C-C351C57C5DAF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Biaya</a:t>
          </a:r>
          <a:endParaRPr lang="en-US" sz="2600" kern="1200" dirty="0"/>
        </a:p>
      </dsp:txBody>
      <dsp:txXfrm>
        <a:off x="2367950" y="2417036"/>
        <a:ext cx="1592793" cy="1592793"/>
      </dsp:txXfrm>
    </dsp:sp>
    <dsp:sp modelId="{FFF3768C-F1EC-4DEB-B7ED-0D49E693AC06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Para calon magis</a:t>
          </a:r>
          <a:endParaRPr lang="en-US" sz="2600" kern="1200"/>
        </a:p>
      </dsp:txBody>
      <dsp:txXfrm>
        <a:off x="4268855" y="2417036"/>
        <a:ext cx="1592793" cy="1592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F0B6F-843F-4F47-AA38-AE2EC5371778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1D854-48F1-4ED1-8A36-13EF8BFCB8F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Pengembangan Bahan Ajar PAI Berbasis TIK.</a:t>
          </a:r>
          <a:endParaRPr lang="en-US" sz="2100" kern="1200" dirty="0"/>
        </a:p>
      </dsp:txBody>
      <dsp:txXfrm>
        <a:off x="511409" y="347956"/>
        <a:ext cx="7655707" cy="696274"/>
      </dsp:txXfrm>
    </dsp:sp>
    <dsp:sp modelId="{49299B36-F9D2-4211-B0F5-62121E495C5B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ED31F-B2B0-4ED2-84A6-3B7FB812DEB4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Membekali mahasiswa dasar-dasar </a:t>
          </a:r>
          <a:r>
            <a:rPr lang="en-US" sz="2100" kern="1200" dirty="0" err="1" smtClean="0"/>
            <a:t>teoretik</a:t>
          </a:r>
          <a:r>
            <a:rPr lang="en-US" sz="2100" kern="1200" dirty="0" smtClean="0"/>
            <a:t> dan praktik desain bahan ajar multimedia</a:t>
          </a:r>
          <a:endParaRPr lang="en-US" sz="2100" kern="1200" dirty="0"/>
        </a:p>
      </dsp:txBody>
      <dsp:txXfrm>
        <a:off x="910599" y="1392548"/>
        <a:ext cx="7256517" cy="696274"/>
      </dsp:txXfrm>
    </dsp:sp>
    <dsp:sp modelId="{95D2C7B1-A8A6-4BAD-956E-8D64AFB95EFB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22FEE-E6A0-4830-A287-F3A4DB5CD546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Komponen Mata kuliah Umum.</a:t>
          </a:r>
          <a:endParaRPr lang="en-US" sz="2100" kern="1200" dirty="0"/>
        </a:p>
      </dsp:txBody>
      <dsp:txXfrm>
        <a:off x="910599" y="2437140"/>
        <a:ext cx="7256517" cy="696274"/>
      </dsp:txXfrm>
    </dsp:sp>
    <dsp:sp modelId="{871366B6-1CE2-4BA7-938A-B6A6C04B7D5B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AA3C6-E6C4-4B82-AD78-56E897454D04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3 </a:t>
          </a:r>
          <a:r>
            <a:rPr lang="en-US" sz="2100" kern="1200" dirty="0" err="1" smtClean="0"/>
            <a:t>sks</a:t>
          </a:r>
          <a:r>
            <a:rPr lang="en-US" sz="2100" kern="1200" dirty="0" smtClean="0"/>
            <a:t> (150 menit).</a:t>
          </a:r>
          <a:endParaRPr lang="en-US" sz="2100" kern="1200" dirty="0"/>
        </a:p>
      </dsp:txBody>
      <dsp:txXfrm>
        <a:off x="511409" y="3481732"/>
        <a:ext cx="7655707" cy="696274"/>
      </dsp:txXfrm>
    </dsp:sp>
    <dsp:sp modelId="{E8F747BE-EDAE-431A-BB72-DB83ACC15E1D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2F65A-6FAC-4349-9C32-CA98C6E43212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E42A0-9FCA-4E3E-BFD6-A4C63469F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8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50D3-2A50-42B6-8FCA-88741D9AC2F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9E3F1-EBC5-4139-A8B5-572AA2C1A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732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Kesan: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Nama matakuliah</a:t>
            </a:r>
            <a:r>
              <a:rPr lang="en-US" baseline="0" dirty="0" smtClean="0"/>
              <a:t>: pengembangan bahan ajar pendidikan agama </a:t>
            </a:r>
            <a:r>
              <a:rPr lang="en-US" baseline="0" dirty="0" err="1" smtClean="0"/>
              <a:t>islam</a:t>
            </a:r>
            <a:r>
              <a:rPr lang="en-US" baseline="0" dirty="0" smtClean="0"/>
              <a:t> berbasis TIK.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Isi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Strategi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Evaluasi</a:t>
            </a:r>
          </a:p>
          <a:p>
            <a:pPr marL="0" indent="0">
              <a:buFontTx/>
              <a:buNone/>
            </a:pPr>
            <a:r>
              <a:rPr lang="en-US" dirty="0" smtClean="0"/>
              <a:t>Harapan: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Pengetahuan</a:t>
            </a:r>
            <a:r>
              <a:rPr lang="en-US" baseline="0" dirty="0" smtClean="0"/>
              <a:t> dan keterampilan yang akan diperoleh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Pengalaman belajar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Strategi belajar: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CBSA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4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2AD-8C56-486B-AE45-ACEB0C4B74D6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40A8-5FAE-45F8-A12C-B40FBE692EC2}" type="slidenum">
              <a:rPr lang="en-US" smtClean="0"/>
              <a:pPr/>
              <a:t>‹#›</a:t>
            </a:fld>
            <a:r>
              <a:rPr lang="en-US" dirty="0" smtClean="0"/>
              <a:t>/</a:t>
            </a:r>
            <a:fld id="{6ABBAA6E-875F-4A58-AEEC-DD6E2697C0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0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1472-AF35-4C6C-934E-DF6B8B52C091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626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BE4-B5A9-494A-AD0F-A673B979325E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47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3356-828F-4CC6-9712-161D54D6DADA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2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D482-0598-4982-9737-3FEB85CD36C9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40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D7DA-FD96-44A9-9D2D-E7ABE16E33C3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072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9400-7ACC-4D64-AADF-167F4370644D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23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F9A2-C6E6-4CB9-A6D6-FFEA409E5B57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497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45E9-D8DC-4B23-9F32-B2846974DD36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64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38F2-95A9-4495-AD79-3D63A9C4C65E}" type="datetime1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62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A00F-3213-4D36-86B0-FD0668F23A06}" type="datetime1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945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0058-E72D-4745-87CE-213D86AECEB8}" type="datetime1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9581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color palette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3929">
            <a:off x="4895293" y="657707"/>
            <a:ext cx="2916247" cy="3562631"/>
          </a:xfrm>
          <a:prstGeom prst="rect">
            <a:avLst/>
          </a:prstGeom>
          <a:ln w="1905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desain banjar multimedia"/>
          <p:cNvSpPr>
            <a:spLocks noGrp="1"/>
          </p:cNvSpPr>
          <p:nvPr>
            <p:ph type="ctrTitle"/>
          </p:nvPr>
        </p:nvSpPr>
        <p:spPr>
          <a:xfrm>
            <a:off x="685800" y="3738369"/>
            <a:ext cx="7772400" cy="147002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Desain Bahan Ajar Multimedia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kontrak belajar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79208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Kontrak Belajar</a:t>
            </a:r>
            <a:endParaRPr lang="en-US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pewaktu"/>
          <p:cNvSpPr/>
          <p:nvPr/>
        </p:nvSpPr>
        <p:spPr>
          <a:xfrm>
            <a:off x="-36512" y="-27384"/>
            <a:ext cx="73152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87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e konsultasi"/>
          <p:cNvSpPr>
            <a:spLocks noChangeAspect="1"/>
          </p:cNvSpPr>
          <p:nvPr/>
        </p:nvSpPr>
        <p:spPr>
          <a:xfrm>
            <a:off x="2606040" y="2377440"/>
            <a:ext cx="3931920" cy="3931920"/>
          </a:xfrm>
          <a:prstGeom prst="pie">
            <a:avLst>
              <a:gd name="adj1" fmla="val 13991094"/>
              <a:gd name="adj2" fmla="val 1617575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konsultasi"/>
          <p:cNvSpPr/>
          <p:nvPr/>
        </p:nvSpPr>
        <p:spPr>
          <a:xfrm>
            <a:off x="2606040" y="2377440"/>
            <a:ext cx="3931920" cy="393192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e penugasan"/>
          <p:cNvSpPr>
            <a:spLocks noChangeAspect="1"/>
          </p:cNvSpPr>
          <p:nvPr/>
        </p:nvSpPr>
        <p:spPr>
          <a:xfrm>
            <a:off x="2606040" y="2377440"/>
            <a:ext cx="3931920" cy="3931920"/>
          </a:xfrm>
          <a:prstGeom prst="pie">
            <a:avLst>
              <a:gd name="adj1" fmla="val 9739551"/>
              <a:gd name="adj2" fmla="val 13993888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penugasan"/>
          <p:cNvSpPr/>
          <p:nvPr/>
        </p:nvSpPr>
        <p:spPr>
          <a:xfrm>
            <a:off x="2606040" y="2377440"/>
            <a:ext cx="3931920" cy="393192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tutorial"/>
          <p:cNvSpPr>
            <a:spLocks noChangeAspect="1"/>
          </p:cNvSpPr>
          <p:nvPr/>
        </p:nvSpPr>
        <p:spPr>
          <a:xfrm>
            <a:off x="2606040" y="2377440"/>
            <a:ext cx="3931920" cy="3931920"/>
          </a:xfrm>
          <a:prstGeom prst="pie">
            <a:avLst>
              <a:gd name="adj1" fmla="val 20520355"/>
              <a:gd name="adj2" fmla="val 9728897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tutorial"/>
          <p:cNvSpPr/>
          <p:nvPr/>
        </p:nvSpPr>
        <p:spPr>
          <a:xfrm>
            <a:off x="2606040" y="2377440"/>
            <a:ext cx="3931920" cy="393192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e ceramah"/>
          <p:cNvSpPr>
            <a:spLocks noChangeAspect="1"/>
          </p:cNvSpPr>
          <p:nvPr/>
        </p:nvSpPr>
        <p:spPr>
          <a:xfrm>
            <a:off x="2606040" y="2377440"/>
            <a:ext cx="3931920" cy="3931920"/>
          </a:xfrm>
          <a:prstGeom prst="pie">
            <a:avLst>
              <a:gd name="adj1" fmla="val 16163769"/>
              <a:gd name="adj2" fmla="val 20512573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ceramah"/>
          <p:cNvSpPr/>
          <p:nvPr/>
        </p:nvSpPr>
        <p:spPr>
          <a:xfrm>
            <a:off x="2606040" y="2377440"/>
            <a:ext cx="3931920" cy="393192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ceramah"/>
          <p:cNvSpPr txBox="1"/>
          <p:nvPr/>
        </p:nvSpPr>
        <p:spPr>
          <a:xfrm>
            <a:off x="5894262" y="2420888"/>
            <a:ext cx="134203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Ceramah</a:t>
            </a:r>
          </a:p>
          <a:p>
            <a:pPr algn="ctr"/>
            <a:r>
              <a:rPr lang="en-US" sz="2400" dirty="0" smtClean="0"/>
              <a:t>20%</a:t>
            </a:r>
            <a:endParaRPr lang="en-US" sz="2400" dirty="0"/>
          </a:p>
        </p:txBody>
      </p:sp>
      <p:sp>
        <p:nvSpPr>
          <p:cNvPr id="11" name="TextBox tutorial"/>
          <p:cNvSpPr txBox="1"/>
          <p:nvPr/>
        </p:nvSpPr>
        <p:spPr>
          <a:xfrm>
            <a:off x="5652120" y="5517232"/>
            <a:ext cx="116378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Tutorial</a:t>
            </a:r>
          </a:p>
          <a:p>
            <a:pPr algn="ctr"/>
            <a:r>
              <a:rPr lang="en-US" sz="2400" dirty="0" smtClean="0"/>
              <a:t>50%</a:t>
            </a:r>
            <a:endParaRPr lang="en-US" sz="2400" dirty="0"/>
          </a:p>
        </p:txBody>
      </p:sp>
      <p:sp>
        <p:nvSpPr>
          <p:cNvPr id="13" name="TextBox konsultasi"/>
          <p:cNvSpPr txBox="1"/>
          <p:nvPr/>
        </p:nvSpPr>
        <p:spPr>
          <a:xfrm>
            <a:off x="2843808" y="1805915"/>
            <a:ext cx="150111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Konsultasi</a:t>
            </a:r>
          </a:p>
          <a:p>
            <a:pPr algn="ctr"/>
            <a:r>
              <a:rPr lang="en-US" sz="2400" dirty="0" smtClean="0"/>
              <a:t>10%</a:t>
            </a:r>
            <a:endParaRPr lang="en-US" sz="2400" dirty="0"/>
          </a:p>
        </p:txBody>
      </p:sp>
      <p:sp>
        <p:nvSpPr>
          <p:cNvPr id="12" name="TextBox penugasan"/>
          <p:cNvSpPr txBox="1"/>
          <p:nvPr/>
        </p:nvSpPr>
        <p:spPr>
          <a:xfrm>
            <a:off x="1547664" y="3174067"/>
            <a:ext cx="157376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Penugasan</a:t>
            </a:r>
          </a:p>
          <a:p>
            <a:pPr algn="ctr"/>
            <a:r>
              <a:rPr lang="en-US" sz="2400" dirty="0"/>
              <a:t>2</a:t>
            </a:r>
            <a:r>
              <a:rPr lang="en-US" sz="2400" dirty="0" smtClean="0"/>
              <a:t>0%</a:t>
            </a:r>
            <a:endParaRPr lang="en-US" sz="2400" dirty="0"/>
          </a:p>
        </p:txBody>
      </p:sp>
      <p:sp>
        <p:nvSpPr>
          <p:cNvPr id="15" name="TextBox isi konsultasi"/>
          <p:cNvSpPr txBox="1"/>
          <p:nvPr/>
        </p:nvSpPr>
        <p:spPr>
          <a:xfrm>
            <a:off x="2588797" y="3589565"/>
            <a:ext cx="3966407" cy="18158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Pengaturan jam kuliah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Penggabungan kelas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Penjelasan tugas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Dll.</a:t>
            </a:r>
            <a:endParaRPr lang="en-US" sz="2800" dirty="0"/>
          </a:p>
        </p:txBody>
      </p:sp>
      <p:sp>
        <p:nvSpPr>
          <p:cNvPr id="17" name="TextBox isi penugasan"/>
          <p:cNvSpPr txBox="1"/>
          <p:nvPr/>
        </p:nvSpPr>
        <p:spPr>
          <a:xfrm>
            <a:off x="2043904" y="3573016"/>
            <a:ext cx="4285981" cy="181588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Tugas individual: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banjar</a:t>
            </a:r>
            <a:r>
              <a:rPr lang="en-US" sz="2800" dirty="0" smtClean="0"/>
              <a:t> multimedia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UTS, konsep banjar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UAS, banjar final.</a:t>
            </a:r>
          </a:p>
        </p:txBody>
      </p:sp>
      <p:sp>
        <p:nvSpPr>
          <p:cNvPr id="4" name="Title alokasi waktu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Alokasi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Waktu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Pewaktu"/>
          <p:cNvSpPr/>
          <p:nvPr/>
        </p:nvSpPr>
        <p:spPr>
          <a:xfrm>
            <a:off x="-36512" y="-27384"/>
            <a:ext cx="393192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2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19" grpId="1" animBg="1"/>
      <p:bldP spid="14" grpId="0" animBg="1"/>
      <p:bldP spid="18" grpId="0" animBg="1"/>
      <p:bldP spid="18" grpId="1" animBg="1"/>
      <p:bldP spid="7" grpId="0" animBg="1"/>
      <p:bldP spid="16" grpId="0" animBg="1"/>
      <p:bldP spid="16" grpId="1" animBg="1"/>
      <p:bldP spid="8" grpId="0" animBg="1"/>
      <p:bldP spid="2" grpId="0" animBg="1"/>
      <p:bldP spid="2" grpId="1" animBg="1"/>
      <p:bldP spid="10" grpId="0" animBg="1"/>
      <p:bldP spid="11" grpId="0" animBg="1"/>
      <p:bldP spid="13" grpId="0" animBg="1"/>
      <p:bldP spid="12" grpId="0" animBg="1"/>
      <p:bldP spid="15" grpId="0" animBg="1"/>
      <p:bldP spid="15" grpId="1" animBg="1"/>
      <p:bldP spid="17" grpId="0" animBg="1"/>
      <p:bldP spid="17" grpId="1" animBg="1"/>
      <p:bldP spid="4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awasan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Isi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i="1" dirty="0"/>
              <a:t>Learning object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Asumsi &amp; landasan teori desain </a:t>
            </a:r>
            <a:r>
              <a:rPr lang="en-US" dirty="0" err="1" smtClean="0"/>
              <a:t>banjar</a:t>
            </a:r>
            <a:r>
              <a:rPr lang="en-US" dirty="0" smtClean="0"/>
              <a:t> multimedia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Model desain </a:t>
            </a:r>
            <a:r>
              <a:rPr lang="en-US" dirty="0" err="1" smtClean="0"/>
              <a:t>banjar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Prinsip desain banjar multimedia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</a:t>
            </a:r>
            <a:r>
              <a:rPr lang="en-US" dirty="0" err="1" smtClean="0"/>
              <a:t>banjar</a:t>
            </a:r>
            <a:r>
              <a:rPr lang="en-US" dirty="0" smtClean="0"/>
              <a:t> berbasis PowerPoint®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</a:t>
            </a:r>
            <a:r>
              <a:rPr lang="en-US" dirty="0" err="1" smtClean="0"/>
              <a:t>banjar</a:t>
            </a:r>
            <a:r>
              <a:rPr lang="en-US" dirty="0" smtClean="0"/>
              <a:t> berbasis web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</a:t>
            </a:r>
            <a:r>
              <a:rPr lang="en-US" dirty="0" err="1" smtClean="0"/>
              <a:t>banjar</a:t>
            </a:r>
            <a:r>
              <a:rPr lang="en-US" dirty="0" smtClean="0"/>
              <a:t> berbasis video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intro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isi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Desain latihan &amp; evaluasi</a:t>
            </a:r>
          </a:p>
        </p:txBody>
      </p:sp>
      <p:sp>
        <p:nvSpPr>
          <p:cNvPr id="12" name="Pewaktu"/>
          <p:cNvSpPr/>
          <p:nvPr/>
        </p:nvSpPr>
        <p:spPr>
          <a:xfrm>
            <a:off x="-36512" y="-27384"/>
            <a:ext cx="539496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34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Satuan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Acara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89120" cy="4525963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Kontrak belajar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700" i="1" dirty="0"/>
              <a:t>Learning object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Asumsi &amp; teori D-</a:t>
            </a:r>
            <a:r>
              <a:rPr lang="en-US" sz="2700" dirty="0" err="1" smtClean="0"/>
              <a:t>banjar</a:t>
            </a:r>
            <a:endParaRPr lang="en-US" sz="2700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Model desain </a:t>
            </a:r>
            <a:r>
              <a:rPr lang="en-US" sz="2700" dirty="0" err="1" smtClean="0"/>
              <a:t>banjar</a:t>
            </a:r>
            <a:endParaRPr lang="en-US" sz="2700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Prinsip desain </a:t>
            </a:r>
            <a:r>
              <a:rPr lang="en-US" sz="2700" dirty="0" err="1" smtClean="0"/>
              <a:t>banjar</a:t>
            </a:r>
            <a:endParaRPr lang="en-US" sz="2700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#PowerPoint®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#PowerPoint® 2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700" dirty="0" smtClean="0"/>
              <a:t>UTS dan tes </a:t>
            </a:r>
            <a:r>
              <a:rPr lang="en-US" sz="2700" dirty="0" err="1" smtClean="0"/>
              <a:t>formatif</a:t>
            </a:r>
            <a:endParaRPr lang="en-US" sz="27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849" y="1600200"/>
            <a:ext cx="4389120" cy="4525963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#web</a:t>
            </a:r>
            <a:endParaRPr lang="en-US" sz="2700" dirty="0"/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#web 2</a:t>
            </a:r>
            <a:endParaRPr lang="en-US" sz="2700" dirty="0"/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#video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D-</a:t>
            </a:r>
            <a:r>
              <a:rPr lang="en-US" sz="2700" dirty="0" err="1" smtClean="0"/>
              <a:t>banjar</a:t>
            </a:r>
            <a:r>
              <a:rPr lang="en-US" sz="2700" dirty="0" smtClean="0"/>
              <a:t> #video 2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Desain intro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Desain isi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Desain latihan &amp; evaluasi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sz="2700" dirty="0" smtClean="0"/>
              <a:t>UAS</a:t>
            </a:r>
          </a:p>
        </p:txBody>
      </p:sp>
      <p:sp>
        <p:nvSpPr>
          <p:cNvPr id="15" name="Pewaktu"/>
          <p:cNvSpPr/>
          <p:nvPr/>
        </p:nvSpPr>
        <p:spPr>
          <a:xfrm>
            <a:off x="-36512" y="-27384"/>
            <a:ext cx="640080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97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Referensi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 lIns="0">
            <a:normAutofit fontScale="70000" lnSpcReduction="20000"/>
          </a:bodyPr>
          <a:lstStyle/>
          <a:p>
            <a:pPr marL="344488" indent="-344488">
              <a:buNone/>
            </a:pPr>
            <a:r>
              <a:rPr lang="en-US" dirty="0"/>
              <a:t>Anderson, L. W., </a:t>
            </a:r>
            <a:r>
              <a:rPr lang="en-US" dirty="0" err="1"/>
              <a:t>Krathwohl</a:t>
            </a:r>
            <a:r>
              <a:rPr lang="en-US" dirty="0"/>
              <a:t>, D. R., (2001), A taxonomy for learning, teaching, and assessing: a revision of Bloom’s taxonomy of educational objectives, New York: Addison Wesley Longman, Inc.</a:t>
            </a:r>
          </a:p>
          <a:p>
            <a:pPr marL="344488" indent="-344488">
              <a:buNone/>
            </a:pPr>
            <a:r>
              <a:rPr lang="en-US" dirty="0" err="1" smtClean="0"/>
              <a:t>Degeng</a:t>
            </a:r>
            <a:r>
              <a:rPr lang="en-US" dirty="0" smtClean="0"/>
              <a:t>, INS., (1997), Asumsi dan landasan teoretik desain pembelajaran, </a:t>
            </a:r>
            <a:r>
              <a:rPr lang="en-US" i="1" dirty="0" smtClean="0"/>
              <a:t>Jurnal Teknologi Pembelajaran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/>
              <a:t>.</a:t>
            </a:r>
            <a:endParaRPr lang="en-US" dirty="0" smtClean="0"/>
          </a:p>
          <a:p>
            <a:pPr marL="344488" indent="-344488">
              <a:buNone/>
            </a:pPr>
            <a:r>
              <a:rPr lang="en-US" dirty="0" smtClean="0"/>
              <a:t>Dick, W., et al, (2004), The systematic design of instruction, New Jersey:</a:t>
            </a:r>
            <a:r>
              <a:rPr lang="en-US" dirty="0"/>
              <a:t> Pearson Education Inc</a:t>
            </a:r>
            <a:r>
              <a:rPr lang="en-US" dirty="0" smtClean="0"/>
              <a:t>.</a:t>
            </a:r>
          </a:p>
          <a:p>
            <a:pPr marL="344488" indent="-344488">
              <a:buNone/>
            </a:pPr>
            <a:r>
              <a:rPr lang="en-US" dirty="0" err="1" smtClean="0"/>
              <a:t>Gagné</a:t>
            </a:r>
            <a:r>
              <a:rPr lang="en-US" dirty="0" smtClean="0"/>
              <a:t>, R. M., et al, (1992), Principles of instructional design, New York: Holt, Rinehart and Winston, Inc.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lIns="91440" rIns="0">
            <a:normAutofit fontScale="70000" lnSpcReduction="20000"/>
          </a:bodyPr>
          <a:lstStyle/>
          <a:p>
            <a:pPr marL="344488" indent="-344488">
              <a:buNone/>
            </a:pPr>
            <a:r>
              <a:rPr lang="en-US" dirty="0" err="1" smtClean="0"/>
              <a:t>Gagné</a:t>
            </a:r>
            <a:r>
              <a:rPr lang="en-US" dirty="0" smtClean="0"/>
              <a:t>, R. M., (1985), The conditions of learning and theory of instruction, New York: CBS College Publishing.</a:t>
            </a:r>
          </a:p>
          <a:p>
            <a:pPr marL="344488" indent="-344488">
              <a:buNone/>
            </a:pPr>
            <a:r>
              <a:rPr lang="en-US" dirty="0"/>
              <a:t>Kemp, J. E., et al, (1994), Designing effective instruction, New York: Mc Millan College Publishing co.</a:t>
            </a:r>
          </a:p>
          <a:p>
            <a:pPr marL="344488" indent="-344488">
              <a:buNone/>
            </a:pPr>
            <a:r>
              <a:rPr lang="en-US" dirty="0" smtClean="0"/>
              <a:t>Mayer, R. E., (2001), Multimedia Learning, Cambridge: Cambridge University Press.</a:t>
            </a:r>
          </a:p>
          <a:p>
            <a:pPr marL="344488" indent="-344488">
              <a:buNone/>
            </a:pPr>
            <a:r>
              <a:rPr lang="en-US" dirty="0" err="1" smtClean="0"/>
              <a:t>Reigeluth</a:t>
            </a:r>
            <a:r>
              <a:rPr lang="en-US" dirty="0"/>
              <a:t>, C. M., </a:t>
            </a:r>
            <a:r>
              <a:rPr lang="en-US" dirty="0" err="1"/>
              <a:t>Carr-Chelliman</a:t>
            </a:r>
            <a:r>
              <a:rPr lang="en-US" dirty="0"/>
              <a:t>, A. A., (2009), Instructional-design theories and models, New York: Routledge.</a:t>
            </a:r>
          </a:p>
          <a:p>
            <a:pPr marL="344488" indent="-344488">
              <a:buNone/>
            </a:pP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-36512" y="-27384"/>
            <a:ext cx="676656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4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Referensi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 lIns="0">
            <a:normAutofit fontScale="70000" lnSpcReduction="20000"/>
          </a:bodyPr>
          <a:lstStyle/>
          <a:p>
            <a:pPr marL="344488" indent="-344488">
              <a:buNone/>
            </a:pPr>
            <a:r>
              <a:rPr lang="en-US" dirty="0" err="1"/>
              <a:t>Meggs</a:t>
            </a:r>
            <a:r>
              <a:rPr lang="en-US" dirty="0"/>
              <a:t>, P. B. (1992). </a:t>
            </a:r>
            <a:r>
              <a:rPr lang="en-US" i="1" dirty="0"/>
              <a:t>Type &amp; image: The language of graphic design</a:t>
            </a:r>
            <a:r>
              <a:rPr lang="en-US" dirty="0"/>
              <a:t>. New York: John Wiley &amp; Sons.</a:t>
            </a:r>
          </a:p>
          <a:p>
            <a:pPr marL="344488" indent="-344488">
              <a:buNone/>
            </a:pPr>
            <a:r>
              <a:rPr lang="en-US" dirty="0" err="1"/>
              <a:t>Rieber</a:t>
            </a:r>
            <a:r>
              <a:rPr lang="en-US" dirty="0"/>
              <a:t>, L. P. (1994). </a:t>
            </a:r>
            <a:r>
              <a:rPr lang="en-US" i="1" dirty="0"/>
              <a:t>Computers, graphics &amp; learning</a:t>
            </a:r>
            <a:r>
              <a:rPr lang="en-US" dirty="0"/>
              <a:t>. Madison, </a:t>
            </a:r>
            <a:r>
              <a:rPr lang="en-US" dirty="0" err="1"/>
              <a:t>Wis</a:t>
            </a:r>
            <a:r>
              <a:rPr lang="en-US" dirty="0"/>
              <a:t>: Brown &amp; Benchmark. </a:t>
            </a:r>
            <a:endParaRPr lang="en-US" dirty="0" smtClean="0"/>
          </a:p>
          <a:p>
            <a:pPr marL="344488" indent="-344488">
              <a:buNone/>
            </a:pPr>
            <a:r>
              <a:rPr lang="en-US" dirty="0"/>
              <a:t>Clark, R. C., &amp; Lyons, C. (2004). </a:t>
            </a:r>
            <a:r>
              <a:rPr lang="en-US" i="1" dirty="0"/>
              <a:t>Graphics for Learning: Proven Guidelines for Planning, Designing, and Evaluating Visuals in Training Materials</a:t>
            </a:r>
            <a:r>
              <a:rPr lang="en-US" dirty="0"/>
              <a:t>. </a:t>
            </a:r>
            <a:r>
              <a:rPr lang="en-US" dirty="0" smtClean="0"/>
              <a:t>University of Virginia: Wiley.</a:t>
            </a:r>
          </a:p>
          <a:p>
            <a:pPr marL="344488" indent="-344488">
              <a:buNone/>
            </a:pPr>
            <a:r>
              <a:rPr lang="en-US" dirty="0" err="1" smtClean="0"/>
              <a:t>Lohr</a:t>
            </a:r>
            <a:r>
              <a:rPr lang="en-US" dirty="0" smtClean="0"/>
              <a:t>, (2008). </a:t>
            </a:r>
            <a:r>
              <a:rPr lang="en-US" dirty="0"/>
              <a:t>Creating Graphics for Learning </a:t>
            </a:r>
            <a:r>
              <a:rPr lang="en-US" dirty="0" smtClean="0"/>
              <a:t>&amp; Performance</a:t>
            </a:r>
            <a:r>
              <a:rPr lang="en-US" dirty="0"/>
              <a:t>:</a:t>
            </a:r>
            <a:r>
              <a:rPr lang="en-US" b="1" dirty="0"/>
              <a:t> </a:t>
            </a:r>
            <a:r>
              <a:rPr lang="en-US" dirty="0"/>
              <a:t>Lessons in Visual </a:t>
            </a:r>
            <a:r>
              <a:rPr lang="en-US" dirty="0" smtClean="0"/>
              <a:t>Literacy. Prentice Hall</a:t>
            </a:r>
            <a:endParaRPr lang="en-US" b="1" dirty="0"/>
          </a:p>
          <a:p>
            <a:pPr marL="344488" indent="-344488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lIns="91440" rIns="0">
            <a:normAutofit fontScale="70000" lnSpcReduction="20000"/>
          </a:bodyPr>
          <a:lstStyle/>
          <a:p>
            <a:pPr marL="344488" indent="-344488">
              <a:buNone/>
            </a:pPr>
            <a:r>
              <a:rPr lang="en-US" dirty="0" err="1" smtClean="0"/>
              <a:t>Piskurich</a:t>
            </a:r>
            <a:r>
              <a:rPr lang="en-US" dirty="0" smtClean="0"/>
              <a:t>, G.M., (2015), </a:t>
            </a:r>
            <a:r>
              <a:rPr lang="en-US" dirty="0"/>
              <a:t>Rapid Instructional Design: Learning ID Fast and Right, </a:t>
            </a:r>
            <a:r>
              <a:rPr lang="en-US" dirty="0" smtClean="0"/>
              <a:t>New Jersey: John Wiley &amp; Son.</a:t>
            </a:r>
          </a:p>
          <a:p>
            <a:pPr marL="344488" indent="-344488">
              <a:buNone/>
            </a:pPr>
            <a:r>
              <a:rPr lang="en-US" dirty="0" smtClean="0"/>
              <a:t>Hagen, R. &amp; </a:t>
            </a:r>
            <a:r>
              <a:rPr lang="en-US" dirty="0" err="1" smtClean="0"/>
              <a:t>Golombisky</a:t>
            </a:r>
            <a:r>
              <a:rPr lang="en-US" dirty="0" smtClean="0"/>
              <a:t>, K., (2016) , </a:t>
            </a:r>
            <a:r>
              <a:rPr lang="en-US" dirty="0"/>
              <a:t>White Space is Not Your Enemy, </a:t>
            </a:r>
            <a:r>
              <a:rPr lang="en-US" dirty="0" smtClean="0"/>
              <a:t>Boca Raton Taylor &amp; Francis</a:t>
            </a:r>
            <a:endParaRPr lang="en-US" dirty="0"/>
          </a:p>
          <a:p>
            <a:pPr marL="344488" indent="-344488">
              <a:buNone/>
            </a:pP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-36512" y="-27384"/>
            <a:ext cx="676656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37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nilai perkuliahan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Nilai Perkuliahan</a:t>
            </a:r>
          </a:p>
        </p:txBody>
      </p:sp>
      <p:sp>
        <p:nvSpPr>
          <p:cNvPr id="10" name="Pie uas"/>
          <p:cNvSpPr/>
          <p:nvPr/>
        </p:nvSpPr>
        <p:spPr>
          <a:xfrm>
            <a:off x="2519772" y="1988840"/>
            <a:ext cx="4104456" cy="4104456"/>
          </a:xfrm>
          <a:prstGeom prst="pie">
            <a:avLst>
              <a:gd name="adj1" fmla="val 11869709"/>
              <a:gd name="adj2" fmla="val 1620464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uas"/>
          <p:cNvSpPr/>
          <p:nvPr/>
        </p:nvSpPr>
        <p:spPr>
          <a:xfrm>
            <a:off x="2519172" y="1975104"/>
            <a:ext cx="4105656" cy="4105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e uts"/>
          <p:cNvSpPr/>
          <p:nvPr/>
        </p:nvSpPr>
        <p:spPr>
          <a:xfrm>
            <a:off x="2519772" y="1971144"/>
            <a:ext cx="4104456" cy="4104456"/>
          </a:xfrm>
          <a:prstGeom prst="pie">
            <a:avLst>
              <a:gd name="adj1" fmla="val 8698642"/>
              <a:gd name="adj2" fmla="val 118971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uts"/>
          <p:cNvSpPr/>
          <p:nvPr/>
        </p:nvSpPr>
        <p:spPr>
          <a:xfrm>
            <a:off x="2519172" y="1975104"/>
            <a:ext cx="4105656" cy="4105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diskusi"/>
          <p:cNvSpPr/>
          <p:nvPr/>
        </p:nvSpPr>
        <p:spPr>
          <a:xfrm>
            <a:off x="2519772" y="1971144"/>
            <a:ext cx="4104456" cy="4104456"/>
          </a:xfrm>
          <a:prstGeom prst="pie">
            <a:avLst>
              <a:gd name="adj1" fmla="val 2087443"/>
              <a:gd name="adj2" fmla="val 870847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diskusi"/>
          <p:cNvSpPr/>
          <p:nvPr/>
        </p:nvSpPr>
        <p:spPr>
          <a:xfrm>
            <a:off x="2519172" y="1975104"/>
            <a:ext cx="4105656" cy="4105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tugas"/>
          <p:cNvSpPr/>
          <p:nvPr/>
        </p:nvSpPr>
        <p:spPr>
          <a:xfrm>
            <a:off x="2519772" y="1975104"/>
            <a:ext cx="4104456" cy="4104456"/>
          </a:xfrm>
          <a:prstGeom prst="pie">
            <a:avLst>
              <a:gd name="adj1" fmla="val 18368037"/>
              <a:gd name="adj2" fmla="val 20778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tugas"/>
          <p:cNvSpPr/>
          <p:nvPr/>
        </p:nvSpPr>
        <p:spPr>
          <a:xfrm>
            <a:off x="2519172" y="1975104"/>
            <a:ext cx="4105656" cy="4105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e kehadiran"/>
          <p:cNvSpPr/>
          <p:nvPr/>
        </p:nvSpPr>
        <p:spPr>
          <a:xfrm>
            <a:off x="2519772" y="1975104"/>
            <a:ext cx="4104456" cy="4104456"/>
          </a:xfrm>
          <a:prstGeom prst="pie">
            <a:avLst>
              <a:gd name="adj1" fmla="val 16200673"/>
              <a:gd name="adj2" fmla="val 183818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kehadiran"/>
          <p:cNvSpPr/>
          <p:nvPr/>
        </p:nvSpPr>
        <p:spPr>
          <a:xfrm>
            <a:off x="2519172" y="1975104"/>
            <a:ext cx="4105656" cy="4105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kehadiran"/>
          <p:cNvSpPr txBox="1"/>
          <p:nvPr/>
        </p:nvSpPr>
        <p:spPr>
          <a:xfrm>
            <a:off x="4788024" y="1412776"/>
            <a:ext cx="1944216" cy="817245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2400" dirty="0" smtClean="0"/>
              <a:t>Kehadiran</a:t>
            </a:r>
          </a:p>
          <a:p>
            <a:pPr algn="ctr"/>
            <a:r>
              <a:rPr lang="en-US" sz="2400" dirty="0" smtClean="0"/>
              <a:t>10%</a:t>
            </a:r>
            <a:endParaRPr lang="en-US" sz="2400" dirty="0"/>
          </a:p>
        </p:txBody>
      </p:sp>
      <p:sp>
        <p:nvSpPr>
          <p:cNvPr id="11" name="TextBox tugas"/>
          <p:cNvSpPr txBox="1"/>
          <p:nvPr/>
        </p:nvSpPr>
        <p:spPr>
          <a:xfrm>
            <a:off x="6317496" y="3356992"/>
            <a:ext cx="1782896" cy="817245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75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2400" dirty="0" smtClean="0"/>
              <a:t>Tugas</a:t>
            </a:r>
          </a:p>
          <a:p>
            <a:pPr algn="ctr"/>
            <a:r>
              <a:rPr lang="en-US" sz="2400" dirty="0" smtClean="0"/>
              <a:t>25%</a:t>
            </a:r>
            <a:endParaRPr lang="en-US" sz="2400" dirty="0"/>
          </a:p>
        </p:txBody>
      </p:sp>
      <p:sp>
        <p:nvSpPr>
          <p:cNvPr id="12" name="TextBox diskusi"/>
          <p:cNvSpPr txBox="1"/>
          <p:nvPr/>
        </p:nvSpPr>
        <p:spPr>
          <a:xfrm>
            <a:off x="4662964" y="5373216"/>
            <a:ext cx="1782896" cy="817245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2400" dirty="0" smtClean="0"/>
              <a:t>Diskusi</a:t>
            </a:r>
          </a:p>
          <a:p>
            <a:pPr algn="ctr"/>
            <a:r>
              <a:rPr lang="en-US" sz="2400" dirty="0" smtClean="0"/>
              <a:t>30%</a:t>
            </a:r>
            <a:endParaRPr lang="en-US" sz="2400" dirty="0"/>
          </a:p>
        </p:txBody>
      </p:sp>
      <p:sp>
        <p:nvSpPr>
          <p:cNvPr id="13" name="TextBox uts"/>
          <p:cNvSpPr txBox="1"/>
          <p:nvPr/>
        </p:nvSpPr>
        <p:spPr>
          <a:xfrm>
            <a:off x="1043608" y="3765614"/>
            <a:ext cx="1782896" cy="817245"/>
          </a:xfrm>
          <a:prstGeom prst="round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75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2400" dirty="0" smtClean="0"/>
              <a:t>UTS</a:t>
            </a:r>
          </a:p>
          <a:p>
            <a:pPr algn="ctr"/>
            <a:r>
              <a:rPr lang="en-US" sz="2400" dirty="0" smtClean="0"/>
              <a:t>15%</a:t>
            </a:r>
            <a:endParaRPr lang="en-US" sz="2400" dirty="0"/>
          </a:p>
        </p:txBody>
      </p:sp>
      <p:sp>
        <p:nvSpPr>
          <p:cNvPr id="14" name="TextBox uas"/>
          <p:cNvSpPr txBox="1"/>
          <p:nvPr/>
        </p:nvSpPr>
        <p:spPr>
          <a:xfrm>
            <a:off x="1935056" y="1990001"/>
            <a:ext cx="1782896" cy="817245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75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2400" dirty="0" smtClean="0"/>
              <a:t>UAS</a:t>
            </a:r>
          </a:p>
          <a:p>
            <a:pPr algn="ctr"/>
            <a:r>
              <a:rPr lang="en-US" sz="2400" dirty="0" smtClean="0"/>
              <a:t>20%</a:t>
            </a:r>
            <a:endParaRPr lang="en-US" sz="2400" dirty="0"/>
          </a:p>
        </p:txBody>
      </p:sp>
      <p:sp>
        <p:nvSpPr>
          <p:cNvPr id="23" name="Rectangle pewaktu"/>
          <p:cNvSpPr/>
          <p:nvPr/>
        </p:nvSpPr>
        <p:spPr>
          <a:xfrm>
            <a:off x="-36512" y="-27384"/>
            <a:ext cx="758952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8" grpId="0" animBg="1"/>
      <p:bldP spid="18" grpId="1" animBg="1"/>
      <p:bldP spid="8" grpId="0" animBg="1"/>
      <p:bldP spid="17" grpId="0" animBg="1"/>
      <p:bldP spid="17" grpId="1" animBg="1"/>
      <p:bldP spid="7" grpId="0" animBg="1"/>
      <p:bldP spid="16" grpId="0" animBg="1"/>
      <p:bldP spid="16" grpId="1" animBg="1"/>
      <p:bldP spid="6" grpId="0" animBg="1"/>
      <p:bldP spid="15" grpId="0" animBg="1"/>
      <p:bldP spid="15" grpId="1" animBg="1"/>
      <p:bldP spid="2" grpId="0" animBg="1"/>
      <p:bldP spid="4" grpId="0" animBg="1"/>
      <p:bldP spid="4" grpId="1" animBg="1"/>
      <p:bldP spid="3" grpId="0" animBg="1"/>
      <p:bldP spid="11" grpId="0" animBg="1"/>
      <p:bldP spid="12" grpId="0" animBg="1"/>
      <p:bldP spid="13" grpId="0" animBg="1"/>
      <p:bldP spid="14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nilai perkuliahan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Rehearsal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pewaktu"/>
          <p:cNvSpPr/>
          <p:nvPr/>
        </p:nvSpPr>
        <p:spPr>
          <a:xfrm>
            <a:off x="-36512" y="-27384"/>
            <a:ext cx="841248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368" y="1600200"/>
            <a:ext cx="8291264" cy="4525963"/>
          </a:xfrm>
          <a:prstGeom prst="rect">
            <a:avLst/>
          </a:prstGeom>
        </p:spPr>
        <p:txBody>
          <a:bodyPr l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Matakuliah</a:t>
            </a:r>
            <a:r>
              <a:rPr lang="en-US" dirty="0" smtClean="0"/>
              <a:t>: </a:t>
            </a:r>
            <a:r>
              <a:rPr lang="en-US" dirty="0" err="1" smtClean="0"/>
              <a:t>Pengemb</a:t>
            </a:r>
            <a:r>
              <a:rPr lang="en-US" dirty="0" smtClean="0"/>
              <a:t>. </a:t>
            </a:r>
            <a:r>
              <a:rPr lang="en-US" dirty="0" err="1" smtClean="0"/>
              <a:t>banjar</a:t>
            </a:r>
            <a:r>
              <a:rPr lang="en-US" dirty="0" smtClean="0"/>
              <a:t> PAI </a:t>
            </a:r>
            <a:r>
              <a:rPr lang="en-US" dirty="0" err="1" smtClean="0"/>
              <a:t>berbasis</a:t>
            </a:r>
            <a:r>
              <a:rPr lang="en-US" dirty="0" smtClean="0"/>
              <a:t> TIK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membekali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teoretik</a:t>
            </a:r>
            <a:r>
              <a:rPr lang="en-US" dirty="0" smtClean="0"/>
              <a:t> &amp;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ajar multimedia</a:t>
            </a:r>
          </a:p>
          <a:p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banjar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banjar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banjar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US" b="1" spc="50" dirty="0">
                <a:ln w="11430">
                  <a:noFill/>
                </a:ln>
                <a:noFill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Rehearsal</a:t>
            </a:r>
          </a:p>
        </p:txBody>
      </p:sp>
    </p:spTree>
    <p:extLst>
      <p:ext uri="{BB962C8B-B14F-4D97-AF65-F5344CB8AC3E}">
        <p14:creationId xmlns:p14="http://schemas.microsoft.com/office/powerpoint/2010/main" val="11830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000" y="-27384"/>
            <a:ext cx="918000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TAINPMK\Downloads\lego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9"/>
            <a:ext cx="5472608" cy="273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orizontal Scroll 5"/>
          <p:cNvSpPr/>
          <p:nvPr/>
        </p:nvSpPr>
        <p:spPr>
          <a:xfrm rot="1620644">
            <a:off x="4781935" y="1330584"/>
            <a:ext cx="3361885" cy="1460531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Selamat Mendesain..!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>
                <a:noFill/>
              </a:rPr>
              <a:t>Selamat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8140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59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58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138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5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Selamat!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75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16" b="16907"/>
          <a:stretch/>
        </p:blipFill>
        <p:spPr>
          <a:xfrm>
            <a:off x="2286000" y="2768290"/>
            <a:ext cx="4572000" cy="1321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87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3AD077-15FC-4C8F-AEEC-A2A3AC430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123AD077-15FC-4C8F-AEEC-A2A3AC430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6F7DE4-D7B1-4F58-B93C-4E922D02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B86F7DE4-D7B1-4F58-B93C-4E922D02E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5AF5BC-D4D3-4811-B3A3-AAC44413A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8D5AF5BC-D4D3-4811-B3A3-AAC44413A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2C856A-C0CF-4CC8-AB7C-C351C57C5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8E2C856A-C0CF-4CC8-AB7C-C351C57C5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F3768C-F1EC-4DEB-B7ED-0D49E693AC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FFF3768C-F1EC-4DEB-B7ED-0D49E693AC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Ekspektasi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Desain Banjar"/>
          <p:cNvSpPr/>
          <p:nvPr/>
        </p:nvSpPr>
        <p:spPr>
          <a:xfrm>
            <a:off x="3275856" y="1952836"/>
            <a:ext cx="2592288" cy="2952328"/>
          </a:xfrm>
          <a:prstGeom prst="star6">
            <a:avLst>
              <a:gd name="adj" fmla="val 35666"/>
              <a:gd name="hf" fmla="val 11547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PENGEMBA-NGAN BANJAR MULTIMEDIA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45005" y="2129883"/>
            <a:ext cx="2375210" cy="11820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56156" y="3434576"/>
            <a:ext cx="23417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33854" y="3534938"/>
            <a:ext cx="2364058" cy="118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Kesan">
            <a:hlinkClick r:id="" action="ppaction://customshow?id=0&amp;return=true"/>
          </p:cNvPr>
          <p:cNvSpPr/>
          <p:nvPr/>
        </p:nvSpPr>
        <p:spPr>
          <a:xfrm>
            <a:off x="3384000" y="2709000"/>
            <a:ext cx="2376000" cy="14400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KESAN ANDA</a:t>
            </a:r>
            <a:endParaRPr lang="en-US" sz="2800" dirty="0"/>
          </a:p>
        </p:txBody>
      </p:sp>
      <p:sp>
        <p:nvSpPr>
          <p:cNvPr id="5" name="Harapan">
            <a:hlinkClick r:id="" action="ppaction://customshow?id=1&amp;return=true"/>
          </p:cNvPr>
          <p:cNvSpPr/>
          <p:nvPr/>
        </p:nvSpPr>
        <p:spPr>
          <a:xfrm>
            <a:off x="3384000" y="2709000"/>
            <a:ext cx="2376000" cy="14400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HARAPAN ANDA</a:t>
            </a:r>
            <a:endParaRPr lang="en-US" sz="2800" dirty="0"/>
          </a:p>
        </p:txBody>
      </p:sp>
      <p:sp>
        <p:nvSpPr>
          <p:cNvPr id="6" name="Strategi">
            <a:hlinkClick r:id="" action="ppaction://customshow?id=2&amp;return=true"/>
          </p:cNvPr>
          <p:cNvSpPr/>
          <p:nvPr/>
        </p:nvSpPr>
        <p:spPr>
          <a:xfrm>
            <a:off x="3384000" y="2709000"/>
            <a:ext cx="2376000" cy="14400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STRATEGI ANDA</a:t>
            </a:r>
            <a:endParaRPr lang="en-US" sz="2800" dirty="0"/>
          </a:p>
        </p:txBody>
      </p:sp>
      <p:sp>
        <p:nvSpPr>
          <p:cNvPr id="11" name="Pewaktu"/>
          <p:cNvSpPr/>
          <p:nvPr/>
        </p:nvSpPr>
        <p:spPr>
          <a:xfrm>
            <a:off x="-36512" y="-27384"/>
            <a:ext cx="246888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50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-0.2658 -0.2629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9" y="-1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5 L -0.2599 0.25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9 0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0.25 L 0.25 2.59259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3" grpId="1" animBg="1"/>
      <p:bldP spid="3" grpId="2" animBg="1"/>
      <p:bldP spid="2" grpId="0" animBg="1"/>
      <p:bldP spid="2" grpId="1" animBg="1"/>
      <p:bldP spid="5" grpId="0" animBg="1"/>
      <p:bldP spid="5" grpId="1" animBg="1"/>
      <p:bldP spid="5" grpId="2" animBg="1"/>
      <p:bldP spid="6" grpId="0" animBg="1"/>
      <p:bldP spid="6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1628800"/>
            <a:ext cx="6912768" cy="43204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7" name="TextBox1" r:id="rId2" imgW="6629400" imgH="4029120"/>
        </mc:Choice>
        <mc:Fallback>
          <p:control name="TextBox1" r:id="rId2" imgW="6629400" imgH="4029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773238"/>
                  <a:ext cx="6624637" cy="403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4601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Harapan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1628800"/>
            <a:ext cx="6912768" cy="4320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3" name="TextBox1" r:id="rId2" imgW="6629400" imgH="4029120"/>
        </mc:Choice>
        <mc:Fallback>
          <p:control name="TextBox1" r:id="rId2" imgW="6629400" imgH="4029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773238"/>
                  <a:ext cx="6624637" cy="403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43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1628800"/>
            <a:ext cx="6912768" cy="43204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TextBox1" r:id="rId2" imgW="6629400" imgH="4029120"/>
        </mc:Choice>
        <mc:Fallback>
          <p:control name="TextBox1" r:id="rId2" imgW="6629400" imgH="4029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773238"/>
                  <a:ext cx="6624637" cy="403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69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fasilitator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Fasilitator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SubT Biografi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Biografi</a:t>
            </a:r>
          </a:p>
        </p:txBody>
      </p:sp>
      <p:sp>
        <p:nvSpPr>
          <p:cNvPr id="3" name="Biografi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Abdus Syakur</a:t>
            </a:r>
          </a:p>
          <a:p>
            <a:r>
              <a:rPr lang="en-US" dirty="0" smtClean="0"/>
              <a:t>Pamekasan, 30 Sep. 1973</a:t>
            </a:r>
          </a:p>
          <a:p>
            <a:r>
              <a:rPr lang="en-US" dirty="0" err="1" smtClean="0"/>
              <a:t>Dsn</a:t>
            </a:r>
            <a:r>
              <a:rPr lang="en-US" dirty="0" smtClean="0"/>
              <a:t>. </a:t>
            </a:r>
            <a:r>
              <a:rPr lang="en-US" dirty="0" err="1" smtClean="0"/>
              <a:t>Kaju</a:t>
            </a:r>
            <a:r>
              <a:rPr lang="en-US" dirty="0" smtClean="0"/>
              <a:t> Raja – Blumbungan – Larangan</a:t>
            </a:r>
          </a:p>
          <a:p>
            <a:r>
              <a:rPr lang="en-US" dirty="0" smtClean="0">
                <a:sym typeface="Wingdings 2"/>
              </a:rPr>
              <a:t></a:t>
            </a:r>
            <a:r>
              <a:rPr lang="en-US" dirty="0" smtClean="0"/>
              <a:t> 0818503257 (SMS)</a:t>
            </a:r>
          </a:p>
          <a:p>
            <a:r>
              <a:rPr lang="en-US" dirty="0" smtClean="0">
                <a:sym typeface="Wingdings"/>
              </a:rPr>
              <a:t> </a:t>
            </a:r>
            <a:r>
              <a:rPr lang="en-US" dirty="0" smtClean="0"/>
              <a:t>abd.syakur@gmail.com</a:t>
            </a:r>
            <a:endParaRPr lang="en-US" dirty="0"/>
          </a:p>
        </p:txBody>
      </p:sp>
      <p:sp>
        <p:nvSpPr>
          <p:cNvPr id="6" name="SubT Pendidikan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Pendidikan</a:t>
            </a:r>
          </a:p>
        </p:txBody>
      </p:sp>
      <p:sp>
        <p:nvSpPr>
          <p:cNvPr id="4" name="Pendidikan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err="1" smtClean="0"/>
              <a:t>Blumbungan</a:t>
            </a:r>
            <a:r>
              <a:rPr lang="en-US" dirty="0" smtClean="0"/>
              <a:t> II Pamekasan 1986</a:t>
            </a:r>
          </a:p>
          <a:p>
            <a:r>
              <a:rPr lang="en-US" dirty="0" smtClean="0"/>
              <a:t>S3 Teknologi Pembelajaran pada Universitas Negeri Malang 2015</a:t>
            </a:r>
            <a:endParaRPr lang="en-US" dirty="0"/>
          </a:p>
        </p:txBody>
      </p:sp>
      <p:sp>
        <p:nvSpPr>
          <p:cNvPr id="8" name="Pendidikan 2"/>
          <p:cNvSpPr/>
          <p:nvPr/>
        </p:nvSpPr>
        <p:spPr>
          <a:xfrm>
            <a:off x="4644008" y="2924944"/>
            <a:ext cx="4104456" cy="302433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S1 FT</a:t>
            </a:r>
            <a:r>
              <a:rPr lang="en-US" sz="2400" dirty="0"/>
              <a:t>. </a:t>
            </a:r>
            <a:r>
              <a:rPr lang="en-US" sz="2400" dirty="0" err="1"/>
              <a:t>Tarbiyah</a:t>
            </a:r>
            <a:r>
              <a:rPr lang="en-US" sz="2400" dirty="0"/>
              <a:t> IAIN </a:t>
            </a:r>
            <a:r>
              <a:rPr lang="en-US" sz="2400" dirty="0" err="1"/>
              <a:t>Sunan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Ampel</a:t>
            </a:r>
            <a:r>
              <a:rPr lang="en-US" sz="2400" dirty="0" smtClean="0"/>
              <a:t> Cab. Pamekasan 1996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S2 Teknologi Pembelajaran pada Universitas Negeri Malang 2003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S3 Teknologi Pembelajaran pada Universitas Negeri Malang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sp>
        <p:nvSpPr>
          <p:cNvPr id="12" name="Pewaktu"/>
          <p:cNvSpPr/>
          <p:nvPr/>
        </p:nvSpPr>
        <p:spPr>
          <a:xfrm>
            <a:off x="-36512" y="-27384"/>
            <a:ext cx="155448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0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3" grpId="0" build="p"/>
      <p:bldP spid="6" grpId="0" build="p"/>
      <p:bldP spid="4" grpId="0" build="p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Mata kuliah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6" b="18079"/>
          <a:stretch/>
        </p:blipFill>
        <p:spPr>
          <a:xfrm>
            <a:off x="2286000" y="2780928"/>
            <a:ext cx="4572000" cy="2981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635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10"/>
          <p:cNvSpPr/>
          <p:nvPr/>
        </p:nvSpPr>
        <p:spPr>
          <a:xfrm>
            <a:off x="-36512" y="-27384"/>
            <a:ext cx="3200400" cy="72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46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3F0B6F-843F-4F47-AA38-AE2EC5371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D53F0B6F-843F-4F47-AA38-AE2EC5371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299B36-F9D2-4211-B0F5-62121E495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49299B36-F9D2-4211-B0F5-62121E495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91D854-48F1-4ED1-8A36-13EF8BFCB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3E91D854-48F1-4ED1-8A36-13EF8BFCB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D2C7B1-A8A6-4BAD-956E-8D64AFB95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95D2C7B1-A8A6-4BAD-956E-8D64AFB95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7ED31F-B2B0-4ED2-84A6-3B7FB812D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B27ED31F-B2B0-4ED2-84A6-3B7FB812DE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1366B6-1CE2-4BA7-938A-B6A6C04B7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871366B6-1CE2-4BA7-938A-B6A6C04B7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22FEE-E6A0-4830-A287-F3A4DB5CD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4D322FEE-E6A0-4830-A287-F3A4DB5CD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F747BE-EDAE-431A-BB72-DB83ACC15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E8F747BE-EDAE-431A-BB72-DB83ACC15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1AA3C6-E6C4-4B82-AD78-56E89745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E41AA3C6-E6C4-4B82-AD78-56E897454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5" grpId="0" uiExpand="1">
        <p:bldSub>
          <a:bldDgm bld="one"/>
        </p:bldSub>
      </p:bldGraphic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14222</TotalTime>
  <Words>624</Words>
  <Application>Microsoft Office PowerPoint</Application>
  <PresentationFormat>On-screen Show (4:3)</PresentationFormat>
  <Paragraphs>135</Paragraphs>
  <Slides>17</Slides>
  <Notes>2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12</vt:i4>
      </vt:variant>
    </vt:vector>
  </HeadingPairs>
  <TitlesOfParts>
    <vt:vector size="30" baseType="lpstr">
      <vt:lpstr>Office Theme</vt:lpstr>
      <vt:lpstr>Desain Bahan Ajar Multimedia</vt:lpstr>
      <vt:lpstr>Menu</vt:lpstr>
      <vt:lpstr>Selamat!</vt:lpstr>
      <vt:lpstr>Ekspektasi</vt:lpstr>
      <vt:lpstr>Kesan</vt:lpstr>
      <vt:lpstr>Harapan</vt:lpstr>
      <vt:lpstr>Strategi</vt:lpstr>
      <vt:lpstr>Fasilitator</vt:lpstr>
      <vt:lpstr>Mata kuliah</vt:lpstr>
      <vt:lpstr>Alokasi Waktu</vt:lpstr>
      <vt:lpstr>Kawasan Isi</vt:lpstr>
      <vt:lpstr>Satuan Acara</vt:lpstr>
      <vt:lpstr>Referensi</vt:lpstr>
      <vt:lpstr>Referensi</vt:lpstr>
      <vt:lpstr>Nilai Perkuliahan</vt:lpstr>
      <vt:lpstr>Rehearsal</vt:lpstr>
      <vt:lpstr>Selamat</vt:lpstr>
      <vt:lpstr>Kesan</vt:lpstr>
      <vt:lpstr>Harapan</vt:lpstr>
      <vt:lpstr>Strategi</vt:lpstr>
      <vt:lpstr>Selamat</vt:lpstr>
      <vt:lpstr>Mata kuliah</vt:lpstr>
      <vt:lpstr>Ekspektasi</vt:lpstr>
      <vt:lpstr>Fasilitator</vt:lpstr>
      <vt:lpstr>Alokasi waktu</vt:lpstr>
      <vt:lpstr>Nilai</vt:lpstr>
      <vt:lpstr>Kawasan</vt:lpstr>
      <vt:lpstr>SAP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Bahan Ajar Multimedia</dc:title>
  <dc:creator>Perpus01</dc:creator>
  <cp:lastModifiedBy>Abdus Syakur</cp:lastModifiedBy>
  <cp:revision>204</cp:revision>
  <dcterms:created xsi:type="dcterms:W3CDTF">2016-07-12T06:19:11Z</dcterms:created>
  <dcterms:modified xsi:type="dcterms:W3CDTF">2018-02-19T08:58:56Z</dcterms:modified>
</cp:coreProperties>
</file>